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E591-CEAE-4FD8-B385-E1EDDA1901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99A015-3F0F-4BE1-B256-681223E185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FCE76-0829-4268-9539-17589C19E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83FA-831A-47A4-8A88-EEFBE4DCE729}" type="datetimeFigureOut">
              <a:rPr lang="sr-Latn-RS" smtClean="0"/>
              <a:t>12.10.2021.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39BCE-4559-431D-AA68-C4AFAE18D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2559D-3073-4734-864F-25A9FA316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D34F-F549-4842-8BD2-66E99ECDE2F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4599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0F667-C22E-407A-9BEB-B29DECE22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470DB8-0BB3-464D-B12B-DB47652F9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E74D0-738B-4F61-A2B2-591F3C23B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83FA-831A-47A4-8A88-EEFBE4DCE729}" type="datetimeFigureOut">
              <a:rPr lang="sr-Latn-RS" smtClean="0"/>
              <a:t>12.10.2021.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58CC0-3D96-4D21-9198-AD717AB00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EFB5E-2BE6-4875-A753-1BC8B7388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D34F-F549-4842-8BD2-66E99ECDE2F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8942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49CC90-F0ED-466A-9319-E7C82719E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8C4DD-5326-40F3-A5B5-3FEA1AD75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45BF7-44E6-4AC8-B5A9-749F3D192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83FA-831A-47A4-8A88-EEFBE4DCE729}" type="datetimeFigureOut">
              <a:rPr lang="sr-Latn-RS" smtClean="0"/>
              <a:t>12.10.2021.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C9021-038F-4398-83B7-80DA1393E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05A53-70F9-4674-87AC-7C712824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D34F-F549-4842-8BD2-66E99ECDE2F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6175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5B66-D1A4-4069-883B-B8E61149E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40106-D471-4A7F-95AD-61893C0DB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D1D5B-9125-4BBF-BE47-4F461C4A2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83FA-831A-47A4-8A88-EEFBE4DCE729}" type="datetimeFigureOut">
              <a:rPr lang="sr-Latn-RS" smtClean="0"/>
              <a:t>12.10.2021.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B5047-4EF3-4ED0-B1C2-649AA8BAD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E9112-9133-4E6D-916D-6A837B320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D34F-F549-4842-8BD2-66E99ECDE2F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521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DB2D9-AE82-4F0F-B26F-3D877C01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C6E10-278A-42E1-BA8A-5B3036B8C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4E60B-4D66-4D6A-A700-E19859E8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83FA-831A-47A4-8A88-EEFBE4DCE729}" type="datetimeFigureOut">
              <a:rPr lang="sr-Latn-RS" smtClean="0"/>
              <a:t>12.10.2021.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E4C03-D499-44B9-9B3A-4616890FF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3D730-F33A-4E04-86A5-8B2FAEF16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D34F-F549-4842-8BD2-66E99ECDE2F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9953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369D3-B059-4F32-89F8-535E66CA2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BA700-835C-4407-9009-0EAA69C9B2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7BC95-EF15-4B1C-A56B-A18D5C7EB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D5DB5-CA57-4884-AB06-77CA9967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83FA-831A-47A4-8A88-EEFBE4DCE729}" type="datetimeFigureOut">
              <a:rPr lang="sr-Latn-RS" smtClean="0"/>
              <a:t>12.10.2021.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F981E-8195-4D45-9D1F-99895551D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AC61E1-17B6-4AE3-ACA6-D87A2C71A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D34F-F549-4842-8BD2-66E99ECDE2F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2540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ECB41-32EE-4FD9-812E-9F44D6252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2E22C-C892-45BF-A109-8941D5746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74E38-8780-4F97-BEE8-0EF3F905F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F6CC60-8181-4855-AE61-12427CB90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30A7EF-F485-40D1-8C74-303156B3C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293B1E-3F5C-42C6-BCCA-C99E38BB5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83FA-831A-47A4-8A88-EEFBE4DCE729}" type="datetimeFigureOut">
              <a:rPr lang="sr-Latn-RS" smtClean="0"/>
              <a:t>12.10.2021.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82B72E-C97A-4731-93BA-A5D2E948D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94A463-0D2C-40CF-9EE5-C372F1D4C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D34F-F549-4842-8BD2-66E99ECDE2F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4096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19FA4-5F0D-4A77-B003-273E5243E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FD5093-A70B-4638-B704-CBCEFC990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83FA-831A-47A4-8A88-EEFBE4DCE729}" type="datetimeFigureOut">
              <a:rPr lang="sr-Latn-RS" smtClean="0"/>
              <a:t>12.10.2021.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A9E67-1CBE-485F-B1E8-9FB66761D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ADDADA-5969-41B8-866C-2A3D3135F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D34F-F549-4842-8BD2-66E99ECDE2F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4374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C6FCFE-34C7-4E43-B7E7-ED95670A7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83FA-831A-47A4-8A88-EEFBE4DCE729}" type="datetimeFigureOut">
              <a:rPr lang="sr-Latn-RS" smtClean="0"/>
              <a:t>12.10.2021.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1EFE0-71E5-440F-8CAD-3928648B1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5E31F-3E25-4BE7-805A-21F5E8D4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D34F-F549-4842-8BD2-66E99ECDE2F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7420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6A02C-A178-42F2-8366-41F1361E4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527EC-DD3B-492B-82AB-8EEBF3C06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F0BE7A-9C4F-42A8-9E22-D037BE470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B5ED2-E513-4B21-800C-6219FA18B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83FA-831A-47A4-8A88-EEFBE4DCE729}" type="datetimeFigureOut">
              <a:rPr lang="sr-Latn-RS" smtClean="0"/>
              <a:t>12.10.2021.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6E23A-0B9A-4E82-9232-782565EB6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83BEF-57C2-428A-9C88-F4749C82F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D34F-F549-4842-8BD2-66E99ECDE2F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4191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A01C0-31AA-4C9E-8CD7-523F8D44B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BD7CF1-B2D2-4C4E-90CF-5AF3710A5F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2EDFB9-A514-4B51-ABA9-67986AABC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5899E-D102-420A-8AC2-0A5C07ACD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983FA-831A-47A4-8A88-EEFBE4DCE729}" type="datetimeFigureOut">
              <a:rPr lang="sr-Latn-RS" smtClean="0"/>
              <a:t>12.10.2021.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F0A1D-A838-459E-B98C-36881ABF2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4F62A4-38EF-483E-8448-A3145498D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D34F-F549-4842-8BD2-66E99ECDE2F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90297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F49DA9-BCBB-4749-A8F7-34FCA248C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D5397-4227-46FD-AFA9-28483871F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A7755-38C4-40B9-872D-8CE14B379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83FA-831A-47A4-8A88-EEFBE4DCE729}" type="datetimeFigureOut">
              <a:rPr lang="sr-Latn-RS" smtClean="0"/>
              <a:t>12.10.2021.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FA445-597E-4EFB-BD33-042FB6E63C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E212F-C975-45D5-A302-59833E041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9D34F-F549-4842-8BD2-66E99ECDE2F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4324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Pr9APGrQ61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109AF3-3C02-43B9-9027-0F26FF5B5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7021513" cy="2308324"/>
          </a:xfrm>
        </p:spPr>
        <p:txBody>
          <a:bodyPr>
            <a:normAutofit/>
          </a:bodyPr>
          <a:lstStyle/>
          <a:p>
            <a:pPr algn="l"/>
            <a:r>
              <a:rPr lang="sr-Latn-RS" sz="7200" dirty="0">
                <a:solidFill>
                  <a:schemeClr val="bg1"/>
                </a:solidFill>
              </a:rPr>
              <a:t>Uvod u inkluziju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8DF4C2-275C-496F-A14B-ED6BC1E6CD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/>
          </a:bodyPr>
          <a:lstStyle/>
          <a:p>
            <a:pPr algn="l"/>
            <a:r>
              <a:rPr lang="sr-Latn-RS" dirty="0">
                <a:solidFill>
                  <a:schemeClr val="bg1"/>
                </a:solidFill>
              </a:rPr>
              <a:t>Prof. dr </a:t>
            </a:r>
            <a:r>
              <a:rPr lang="sr-Latn-RS" dirty="0" err="1">
                <a:solidFill>
                  <a:schemeClr val="bg1"/>
                </a:solidFill>
              </a:rPr>
              <a:t>Otilia</a:t>
            </a:r>
            <a:r>
              <a:rPr lang="sr-Latn-RS" dirty="0">
                <a:solidFill>
                  <a:schemeClr val="bg1"/>
                </a:solidFill>
              </a:rPr>
              <a:t> </a:t>
            </a:r>
            <a:r>
              <a:rPr lang="sr-Latn-RS" dirty="0" err="1">
                <a:solidFill>
                  <a:schemeClr val="bg1"/>
                </a:solidFill>
              </a:rPr>
              <a:t>Velišek-Braško</a:t>
            </a:r>
            <a:endParaRPr lang="sr-Latn-RS" dirty="0">
              <a:solidFill>
                <a:schemeClr val="bg1"/>
              </a:solidFill>
            </a:endParaRPr>
          </a:p>
          <a:p>
            <a:pPr algn="l"/>
            <a:r>
              <a:rPr lang="sr-Latn-RS" dirty="0">
                <a:solidFill>
                  <a:schemeClr val="bg1"/>
                </a:solidFill>
              </a:rPr>
              <a:t>Novi Sad, 2021.</a:t>
            </a:r>
          </a:p>
        </p:txBody>
      </p:sp>
    </p:spTree>
    <p:extLst>
      <p:ext uri="{BB962C8B-B14F-4D97-AF65-F5344CB8AC3E}">
        <p14:creationId xmlns:p14="http://schemas.microsoft.com/office/powerpoint/2010/main" val="1820862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4524344-6823-49EA-89D4-E36A82A9F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11002B-82B3-4FE3-AEB8-DFF12E389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6088" y="1354820"/>
            <a:ext cx="8748712" cy="23699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r-Latn-RS" sz="7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Radionica!</a:t>
            </a:r>
            <a:endParaRPr lang="en-US" sz="7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F0465A-8953-42AC-8F67-7B9A54E66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6142518"/>
            <a:ext cx="10455568" cy="715482"/>
            <a:chOff x="0" y="6142518"/>
            <a:chExt cx="10455568" cy="715482"/>
          </a:xfrm>
          <a:effectLst>
            <a:outerShdw blurRad="381000" dist="152400" dir="162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0CE1BBA-977A-4210-A80D-8A0BAAA18B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7789" y="6848400"/>
              <a:ext cx="153399" cy="9600"/>
            </a:xfrm>
            <a:custGeom>
              <a:avLst/>
              <a:gdLst>
                <a:gd name="connsiteX0" fmla="*/ 92746 w 153399"/>
                <a:gd name="connsiteY0" fmla="*/ 43 h 9600"/>
                <a:gd name="connsiteX1" fmla="*/ 144918 w 153399"/>
                <a:gd name="connsiteY1" fmla="*/ 6433 h 9600"/>
                <a:gd name="connsiteX2" fmla="*/ 153399 w 153399"/>
                <a:gd name="connsiteY2" fmla="*/ 9600 h 9600"/>
                <a:gd name="connsiteX3" fmla="*/ 0 w 153399"/>
                <a:gd name="connsiteY3" fmla="*/ 9600 h 9600"/>
                <a:gd name="connsiteX4" fmla="*/ 26678 w 153399"/>
                <a:gd name="connsiteY4" fmla="*/ 6286 h 9600"/>
                <a:gd name="connsiteX5" fmla="*/ 92746 w 153399"/>
                <a:gd name="connsiteY5" fmla="*/ 43 h 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399" h="9600">
                  <a:moveTo>
                    <a:pt x="92746" y="43"/>
                  </a:moveTo>
                  <a:cubicBezTo>
                    <a:pt x="111004" y="-358"/>
                    <a:pt x="128295" y="2072"/>
                    <a:pt x="144918" y="6433"/>
                  </a:cubicBezTo>
                  <a:lnTo>
                    <a:pt x="153399" y="9600"/>
                  </a:lnTo>
                  <a:lnTo>
                    <a:pt x="0" y="9600"/>
                  </a:lnTo>
                  <a:lnTo>
                    <a:pt x="26678" y="6286"/>
                  </a:lnTo>
                  <a:cubicBezTo>
                    <a:pt x="48667" y="3255"/>
                    <a:pt x="70647" y="552"/>
                    <a:pt x="92746" y="43"/>
                  </a:cubicBez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1E1A328-D621-4993-B11B-011ED169A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>
              <a:off x="0" y="6142518"/>
              <a:ext cx="10455568" cy="715481"/>
              <a:chOff x="0" y="0"/>
              <a:chExt cx="10455568" cy="715481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41D2543A-0A6F-4980-98CA-658AA8EEAC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2"/>
                <a:ext cx="10455568" cy="715479"/>
              </a:xfrm>
              <a:custGeom>
                <a:avLst/>
                <a:gdLst>
                  <a:gd name="connsiteX0" fmla="*/ 0 w 10455568"/>
                  <a:gd name="connsiteY0" fmla="*/ 0 h 715479"/>
                  <a:gd name="connsiteX1" fmla="*/ 10455568 w 10455568"/>
                  <a:gd name="connsiteY1" fmla="*/ 0 h 715479"/>
                  <a:gd name="connsiteX2" fmla="*/ 10434629 w 10455568"/>
                  <a:gd name="connsiteY2" fmla="*/ 8947 h 715479"/>
                  <a:gd name="connsiteX3" fmla="*/ 10249341 w 10455568"/>
                  <a:gd name="connsiteY3" fmla="*/ 73146 h 715479"/>
                  <a:gd name="connsiteX4" fmla="*/ 10172148 w 10455568"/>
                  <a:gd name="connsiteY4" fmla="*/ 103170 h 715479"/>
                  <a:gd name="connsiteX5" fmla="*/ 9994576 w 10455568"/>
                  <a:gd name="connsiteY5" fmla="*/ 156647 h 715479"/>
                  <a:gd name="connsiteX6" fmla="*/ 9894474 w 10455568"/>
                  <a:gd name="connsiteY6" fmla="*/ 192604 h 715479"/>
                  <a:gd name="connsiteX7" fmla="*/ 9647603 w 10455568"/>
                  <a:gd name="connsiteY7" fmla="*/ 242354 h 715479"/>
                  <a:gd name="connsiteX8" fmla="*/ 9392533 w 10455568"/>
                  <a:gd name="connsiteY8" fmla="*/ 291498 h 715479"/>
                  <a:gd name="connsiteX9" fmla="*/ 9252019 w 10455568"/>
                  <a:gd name="connsiteY9" fmla="*/ 311564 h 715479"/>
                  <a:gd name="connsiteX10" fmla="*/ 9129899 w 10455568"/>
                  <a:gd name="connsiteY10" fmla="*/ 336497 h 715479"/>
                  <a:gd name="connsiteX11" fmla="*/ 9023312 w 10455568"/>
                  <a:gd name="connsiteY11" fmla="*/ 354253 h 715479"/>
                  <a:gd name="connsiteX12" fmla="*/ 8853949 w 10455568"/>
                  <a:gd name="connsiteY12" fmla="*/ 387064 h 715479"/>
                  <a:gd name="connsiteX13" fmla="*/ 8783278 w 10455568"/>
                  <a:gd name="connsiteY13" fmla="*/ 397418 h 715479"/>
                  <a:gd name="connsiteX14" fmla="*/ 8615640 w 10455568"/>
                  <a:gd name="connsiteY14" fmla="*/ 408552 h 715479"/>
                  <a:gd name="connsiteX15" fmla="*/ 8557154 w 10455568"/>
                  <a:gd name="connsiteY15" fmla="*/ 409627 h 715479"/>
                  <a:gd name="connsiteX16" fmla="*/ 8442474 w 10455568"/>
                  <a:gd name="connsiteY16" fmla="*/ 381318 h 715479"/>
                  <a:gd name="connsiteX17" fmla="*/ 8428959 w 10455568"/>
                  <a:gd name="connsiteY17" fmla="*/ 379618 h 715479"/>
                  <a:gd name="connsiteX18" fmla="*/ 8354329 w 10455568"/>
                  <a:gd name="connsiteY18" fmla="*/ 370428 h 715479"/>
                  <a:gd name="connsiteX19" fmla="*/ 8313705 w 10455568"/>
                  <a:gd name="connsiteY19" fmla="*/ 368535 h 715479"/>
                  <a:gd name="connsiteX20" fmla="*/ 8158571 w 10455568"/>
                  <a:gd name="connsiteY20" fmla="*/ 349396 h 715479"/>
                  <a:gd name="connsiteX21" fmla="*/ 8069467 w 10455568"/>
                  <a:gd name="connsiteY21" fmla="*/ 341485 h 715479"/>
                  <a:gd name="connsiteX22" fmla="*/ 7998265 w 10455568"/>
                  <a:gd name="connsiteY22" fmla="*/ 348379 h 715479"/>
                  <a:gd name="connsiteX23" fmla="*/ 7873167 w 10455568"/>
                  <a:gd name="connsiteY23" fmla="*/ 359529 h 715479"/>
                  <a:gd name="connsiteX24" fmla="*/ 7833600 w 10455568"/>
                  <a:gd name="connsiteY24" fmla="*/ 368926 h 715479"/>
                  <a:gd name="connsiteX25" fmla="*/ 7651338 w 10455568"/>
                  <a:gd name="connsiteY25" fmla="*/ 362121 h 715479"/>
                  <a:gd name="connsiteX26" fmla="*/ 7548003 w 10455568"/>
                  <a:gd name="connsiteY26" fmla="*/ 367710 h 715479"/>
                  <a:gd name="connsiteX27" fmla="*/ 7430093 w 10455568"/>
                  <a:gd name="connsiteY27" fmla="*/ 351855 h 715479"/>
                  <a:gd name="connsiteX28" fmla="*/ 7396245 w 10455568"/>
                  <a:gd name="connsiteY28" fmla="*/ 355328 h 715479"/>
                  <a:gd name="connsiteX29" fmla="*/ 7358394 w 10455568"/>
                  <a:gd name="connsiteY29" fmla="*/ 359950 h 715479"/>
                  <a:gd name="connsiteX30" fmla="*/ 7241933 w 10455568"/>
                  <a:gd name="connsiteY30" fmla="*/ 369637 h 715479"/>
                  <a:gd name="connsiteX31" fmla="*/ 7171767 w 10455568"/>
                  <a:gd name="connsiteY31" fmla="*/ 383160 h 715479"/>
                  <a:gd name="connsiteX32" fmla="*/ 7036569 w 10455568"/>
                  <a:gd name="connsiteY32" fmla="*/ 387132 h 715479"/>
                  <a:gd name="connsiteX33" fmla="*/ 6987200 w 10455568"/>
                  <a:gd name="connsiteY33" fmla="*/ 398073 h 715479"/>
                  <a:gd name="connsiteX34" fmla="*/ 6861115 w 10455568"/>
                  <a:gd name="connsiteY34" fmla="*/ 407542 h 715479"/>
                  <a:gd name="connsiteX35" fmla="*/ 6747718 w 10455568"/>
                  <a:gd name="connsiteY35" fmla="*/ 410900 h 715479"/>
                  <a:gd name="connsiteX36" fmla="*/ 6638839 w 10455568"/>
                  <a:gd name="connsiteY36" fmla="*/ 420654 h 715479"/>
                  <a:gd name="connsiteX37" fmla="*/ 6561486 w 10455568"/>
                  <a:gd name="connsiteY37" fmla="*/ 435540 h 715479"/>
                  <a:gd name="connsiteX38" fmla="*/ 6477200 w 10455568"/>
                  <a:gd name="connsiteY38" fmla="*/ 447113 h 715479"/>
                  <a:gd name="connsiteX39" fmla="*/ 6246111 w 10455568"/>
                  <a:gd name="connsiteY39" fmla="*/ 497537 h 715479"/>
                  <a:gd name="connsiteX40" fmla="*/ 6202328 w 10455568"/>
                  <a:gd name="connsiteY40" fmla="*/ 492074 h 715479"/>
                  <a:gd name="connsiteX41" fmla="*/ 5956458 w 10455568"/>
                  <a:gd name="connsiteY41" fmla="*/ 500965 h 715479"/>
                  <a:gd name="connsiteX42" fmla="*/ 5903139 w 10455568"/>
                  <a:gd name="connsiteY42" fmla="*/ 505186 h 715479"/>
                  <a:gd name="connsiteX43" fmla="*/ 5757547 w 10455568"/>
                  <a:gd name="connsiteY43" fmla="*/ 480730 h 715479"/>
                  <a:gd name="connsiteX44" fmla="*/ 5540270 w 10455568"/>
                  <a:gd name="connsiteY44" fmla="*/ 550023 h 715479"/>
                  <a:gd name="connsiteX45" fmla="*/ 5338128 w 10455568"/>
                  <a:gd name="connsiteY45" fmla="*/ 631974 h 715479"/>
                  <a:gd name="connsiteX46" fmla="*/ 5312622 w 10455568"/>
                  <a:gd name="connsiteY46" fmla="*/ 642454 h 715479"/>
                  <a:gd name="connsiteX47" fmla="*/ 5239393 w 10455568"/>
                  <a:gd name="connsiteY47" fmla="*/ 662307 h 715479"/>
                  <a:gd name="connsiteX48" fmla="*/ 5147821 w 10455568"/>
                  <a:gd name="connsiteY48" fmla="*/ 673791 h 715479"/>
                  <a:gd name="connsiteX49" fmla="*/ 5032111 w 10455568"/>
                  <a:gd name="connsiteY49" fmla="*/ 694497 h 715479"/>
                  <a:gd name="connsiteX50" fmla="*/ 4937648 w 10455568"/>
                  <a:gd name="connsiteY50" fmla="*/ 684913 h 715479"/>
                  <a:gd name="connsiteX51" fmla="*/ 4805529 w 10455568"/>
                  <a:gd name="connsiteY51" fmla="*/ 670032 h 715479"/>
                  <a:gd name="connsiteX52" fmla="*/ 4681029 w 10455568"/>
                  <a:gd name="connsiteY52" fmla="*/ 655792 h 715479"/>
                  <a:gd name="connsiteX53" fmla="*/ 4643990 w 10455568"/>
                  <a:gd name="connsiteY53" fmla="*/ 685120 h 715479"/>
                  <a:gd name="connsiteX54" fmla="*/ 4585542 w 10455568"/>
                  <a:gd name="connsiteY54" fmla="*/ 712411 h 715479"/>
                  <a:gd name="connsiteX55" fmla="*/ 4516947 w 10455568"/>
                  <a:gd name="connsiteY55" fmla="*/ 689117 h 715479"/>
                  <a:gd name="connsiteX56" fmla="*/ 4356995 w 10455568"/>
                  <a:gd name="connsiteY56" fmla="*/ 642048 h 715479"/>
                  <a:gd name="connsiteX57" fmla="*/ 4258219 w 10455568"/>
                  <a:gd name="connsiteY57" fmla="*/ 646156 h 715479"/>
                  <a:gd name="connsiteX58" fmla="*/ 4042233 w 10455568"/>
                  <a:gd name="connsiteY58" fmla="*/ 636117 h 715479"/>
                  <a:gd name="connsiteX59" fmla="*/ 3899777 w 10455568"/>
                  <a:gd name="connsiteY59" fmla="*/ 610576 h 715479"/>
                  <a:gd name="connsiteX60" fmla="*/ 3796441 w 10455568"/>
                  <a:gd name="connsiteY60" fmla="*/ 577707 h 715479"/>
                  <a:gd name="connsiteX61" fmla="*/ 3648774 w 10455568"/>
                  <a:gd name="connsiteY61" fmla="*/ 535623 h 715479"/>
                  <a:gd name="connsiteX62" fmla="*/ 3502227 w 10455568"/>
                  <a:gd name="connsiteY62" fmla="*/ 518518 h 715479"/>
                  <a:gd name="connsiteX63" fmla="*/ 3395228 w 10455568"/>
                  <a:gd name="connsiteY63" fmla="*/ 491723 h 715479"/>
                  <a:gd name="connsiteX64" fmla="*/ 3265757 w 10455568"/>
                  <a:gd name="connsiteY64" fmla="*/ 477242 h 715479"/>
                  <a:gd name="connsiteX65" fmla="*/ 3158404 w 10455568"/>
                  <a:gd name="connsiteY65" fmla="*/ 483689 h 715479"/>
                  <a:gd name="connsiteX66" fmla="*/ 2990483 w 10455568"/>
                  <a:gd name="connsiteY66" fmla="*/ 499212 h 715479"/>
                  <a:gd name="connsiteX67" fmla="*/ 2779802 w 10455568"/>
                  <a:gd name="connsiteY67" fmla="*/ 443069 h 715479"/>
                  <a:gd name="connsiteX68" fmla="*/ 2695508 w 10455568"/>
                  <a:gd name="connsiteY68" fmla="*/ 433082 h 715479"/>
                  <a:gd name="connsiteX69" fmla="*/ 2616713 w 10455568"/>
                  <a:gd name="connsiteY69" fmla="*/ 431172 h 715479"/>
                  <a:gd name="connsiteX70" fmla="*/ 2447364 w 10455568"/>
                  <a:gd name="connsiteY70" fmla="*/ 395810 h 715479"/>
                  <a:gd name="connsiteX71" fmla="*/ 2378751 w 10455568"/>
                  <a:gd name="connsiteY71" fmla="*/ 385044 h 715479"/>
                  <a:gd name="connsiteX72" fmla="*/ 2284230 w 10455568"/>
                  <a:gd name="connsiteY72" fmla="*/ 391782 h 715479"/>
                  <a:gd name="connsiteX73" fmla="*/ 2110801 w 10455568"/>
                  <a:gd name="connsiteY73" fmla="*/ 382042 h 715479"/>
                  <a:gd name="connsiteX74" fmla="*/ 1934854 w 10455568"/>
                  <a:gd name="connsiteY74" fmla="*/ 331108 h 715479"/>
                  <a:gd name="connsiteX75" fmla="*/ 1862479 w 10455568"/>
                  <a:gd name="connsiteY75" fmla="*/ 342158 h 715479"/>
                  <a:gd name="connsiteX76" fmla="*/ 1836283 w 10455568"/>
                  <a:gd name="connsiteY76" fmla="*/ 342488 h 715479"/>
                  <a:gd name="connsiteX77" fmla="*/ 1599327 w 10455568"/>
                  <a:gd name="connsiteY77" fmla="*/ 323970 h 715479"/>
                  <a:gd name="connsiteX78" fmla="*/ 1575578 w 10455568"/>
                  <a:gd name="connsiteY78" fmla="*/ 321802 h 715479"/>
                  <a:gd name="connsiteX79" fmla="*/ 1463288 w 10455568"/>
                  <a:gd name="connsiteY79" fmla="*/ 298576 h 715479"/>
                  <a:gd name="connsiteX80" fmla="*/ 1184165 w 10455568"/>
                  <a:gd name="connsiteY80" fmla="*/ 298373 h 715479"/>
                  <a:gd name="connsiteX81" fmla="*/ 1166899 w 10455568"/>
                  <a:gd name="connsiteY81" fmla="*/ 297220 h 715479"/>
                  <a:gd name="connsiteX82" fmla="*/ 1074855 w 10455568"/>
                  <a:gd name="connsiteY82" fmla="*/ 318934 h 715479"/>
                  <a:gd name="connsiteX83" fmla="*/ 1030232 w 10455568"/>
                  <a:gd name="connsiteY83" fmla="*/ 343829 h 715479"/>
                  <a:gd name="connsiteX84" fmla="*/ 959854 w 10455568"/>
                  <a:gd name="connsiteY84" fmla="*/ 371351 h 715479"/>
                  <a:gd name="connsiteX85" fmla="*/ 887350 w 10455568"/>
                  <a:gd name="connsiteY85" fmla="*/ 384742 h 715479"/>
                  <a:gd name="connsiteX86" fmla="*/ 762349 w 10455568"/>
                  <a:gd name="connsiteY86" fmla="*/ 358882 h 715479"/>
                  <a:gd name="connsiteX87" fmla="*/ 717454 w 10455568"/>
                  <a:gd name="connsiteY87" fmla="*/ 358448 h 715479"/>
                  <a:gd name="connsiteX88" fmla="*/ 616859 w 10455568"/>
                  <a:gd name="connsiteY88" fmla="*/ 348700 h 715479"/>
                  <a:gd name="connsiteX89" fmla="*/ 529939 w 10455568"/>
                  <a:gd name="connsiteY89" fmla="*/ 355789 h 715479"/>
                  <a:gd name="connsiteX90" fmla="*/ 461851 w 10455568"/>
                  <a:gd name="connsiteY90" fmla="*/ 386945 h 715479"/>
                  <a:gd name="connsiteX91" fmla="*/ 360707 w 10455568"/>
                  <a:gd name="connsiteY91" fmla="*/ 399082 h 715479"/>
                  <a:gd name="connsiteX92" fmla="*/ 293863 w 10455568"/>
                  <a:gd name="connsiteY92" fmla="*/ 384410 h 715479"/>
                  <a:gd name="connsiteX93" fmla="*/ 280347 w 10455568"/>
                  <a:gd name="connsiteY93" fmla="*/ 382711 h 715479"/>
                  <a:gd name="connsiteX94" fmla="*/ 108881 w 10455568"/>
                  <a:gd name="connsiteY94" fmla="*/ 393231 h 715479"/>
                  <a:gd name="connsiteX95" fmla="*/ 53435 w 10455568"/>
                  <a:gd name="connsiteY95" fmla="*/ 397222 h 715479"/>
                  <a:gd name="connsiteX96" fmla="*/ 0 w 10455568"/>
                  <a:gd name="connsiteY96" fmla="*/ 409348 h 715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10455568" h="715479">
                    <a:moveTo>
                      <a:pt x="0" y="0"/>
                    </a:moveTo>
                    <a:lnTo>
                      <a:pt x="10455568" y="0"/>
                    </a:lnTo>
                    <a:lnTo>
                      <a:pt x="10434629" y="8947"/>
                    </a:lnTo>
                    <a:cubicBezTo>
                      <a:pt x="10373917" y="32898"/>
                      <a:pt x="10311087" y="51455"/>
                      <a:pt x="10249341" y="73146"/>
                    </a:cubicBezTo>
                    <a:cubicBezTo>
                      <a:pt x="10223176" y="82504"/>
                      <a:pt x="10198388" y="94974"/>
                      <a:pt x="10172148" y="103170"/>
                    </a:cubicBezTo>
                    <a:cubicBezTo>
                      <a:pt x="10113395" y="121743"/>
                      <a:pt x="10053617" y="138053"/>
                      <a:pt x="9994576" y="156647"/>
                    </a:cubicBezTo>
                    <a:cubicBezTo>
                      <a:pt x="9960929" y="167389"/>
                      <a:pt x="9928899" y="184724"/>
                      <a:pt x="9894474" y="192604"/>
                    </a:cubicBezTo>
                    <a:cubicBezTo>
                      <a:pt x="9812718" y="211289"/>
                      <a:pt x="9730121" y="226242"/>
                      <a:pt x="9647603" y="242354"/>
                    </a:cubicBezTo>
                    <a:cubicBezTo>
                      <a:pt x="9562500" y="258935"/>
                      <a:pt x="9477721" y="276078"/>
                      <a:pt x="9392533" y="291498"/>
                    </a:cubicBezTo>
                    <a:cubicBezTo>
                      <a:pt x="9345891" y="299632"/>
                      <a:pt x="9298681" y="303723"/>
                      <a:pt x="9252019" y="311564"/>
                    </a:cubicBezTo>
                    <a:cubicBezTo>
                      <a:pt x="9211115" y="318433"/>
                      <a:pt x="9170740" y="328758"/>
                      <a:pt x="9129899" y="336497"/>
                    </a:cubicBezTo>
                    <a:cubicBezTo>
                      <a:pt x="9094507" y="342987"/>
                      <a:pt x="9058706" y="347759"/>
                      <a:pt x="9023312" y="354253"/>
                    </a:cubicBezTo>
                    <a:cubicBezTo>
                      <a:pt x="8966639" y="364814"/>
                      <a:pt x="8910315" y="376230"/>
                      <a:pt x="8853949" y="387064"/>
                    </a:cubicBezTo>
                    <a:cubicBezTo>
                      <a:pt x="8830350" y="391295"/>
                      <a:pt x="8805902" y="400245"/>
                      <a:pt x="8783278" y="397418"/>
                    </a:cubicBezTo>
                    <a:cubicBezTo>
                      <a:pt x="8726267" y="390232"/>
                      <a:pt x="8671093" y="397198"/>
                      <a:pt x="8615640" y="408552"/>
                    </a:cubicBezTo>
                    <a:cubicBezTo>
                      <a:pt x="8596680" y="412471"/>
                      <a:pt x="8576049" y="413291"/>
                      <a:pt x="8557154" y="409627"/>
                    </a:cubicBezTo>
                    <a:cubicBezTo>
                      <a:pt x="8518491" y="402356"/>
                      <a:pt x="8480716" y="390947"/>
                      <a:pt x="8442474" y="381318"/>
                    </a:cubicBezTo>
                    <a:cubicBezTo>
                      <a:pt x="8438313" y="380145"/>
                      <a:pt x="8433365" y="380189"/>
                      <a:pt x="8428959" y="379618"/>
                    </a:cubicBezTo>
                    <a:cubicBezTo>
                      <a:pt x="8403970" y="376366"/>
                      <a:pt x="8379279" y="373098"/>
                      <a:pt x="8354329" y="370428"/>
                    </a:cubicBezTo>
                    <a:cubicBezTo>
                      <a:pt x="8340833" y="369017"/>
                      <a:pt x="8327184" y="369657"/>
                      <a:pt x="8313705" y="368535"/>
                    </a:cubicBezTo>
                    <a:cubicBezTo>
                      <a:pt x="8261532" y="363935"/>
                      <a:pt x="8205623" y="381441"/>
                      <a:pt x="8158571" y="349396"/>
                    </a:cubicBezTo>
                    <a:cubicBezTo>
                      <a:pt x="8128030" y="328752"/>
                      <a:pt x="8100257" y="335890"/>
                      <a:pt x="8069467" y="341485"/>
                    </a:cubicBezTo>
                    <a:cubicBezTo>
                      <a:pt x="8046153" y="345696"/>
                      <a:pt x="8022024" y="346466"/>
                      <a:pt x="7998265" y="348379"/>
                    </a:cubicBezTo>
                    <a:cubicBezTo>
                      <a:pt x="7956565" y="352093"/>
                      <a:pt x="7914826" y="355232"/>
                      <a:pt x="7873167" y="359529"/>
                    </a:cubicBezTo>
                    <a:cubicBezTo>
                      <a:pt x="7859864" y="361016"/>
                      <a:pt x="7846730" y="369197"/>
                      <a:pt x="7833600" y="368926"/>
                    </a:cubicBezTo>
                    <a:cubicBezTo>
                      <a:pt x="7772906" y="367528"/>
                      <a:pt x="7711993" y="362939"/>
                      <a:pt x="7651338" y="362121"/>
                    </a:cubicBezTo>
                    <a:cubicBezTo>
                      <a:pt x="7616924" y="361556"/>
                      <a:pt x="7582209" y="369456"/>
                      <a:pt x="7548003" y="367710"/>
                    </a:cubicBezTo>
                    <a:cubicBezTo>
                      <a:pt x="7508539" y="365739"/>
                      <a:pt x="7469448" y="356458"/>
                      <a:pt x="7430093" y="351855"/>
                    </a:cubicBezTo>
                    <a:cubicBezTo>
                      <a:pt x="7419227" y="350559"/>
                      <a:pt x="7407516" y="353979"/>
                      <a:pt x="7396245" y="355328"/>
                    </a:cubicBezTo>
                    <a:cubicBezTo>
                      <a:pt x="7383524" y="356781"/>
                      <a:pt x="7371134" y="358791"/>
                      <a:pt x="7358394" y="359950"/>
                    </a:cubicBezTo>
                    <a:cubicBezTo>
                      <a:pt x="7319573" y="363179"/>
                      <a:pt x="7280655" y="364958"/>
                      <a:pt x="7241933" y="369637"/>
                    </a:cubicBezTo>
                    <a:cubicBezTo>
                      <a:pt x="7218235" y="372418"/>
                      <a:pt x="7194108" y="386008"/>
                      <a:pt x="7171767" y="383160"/>
                    </a:cubicBezTo>
                    <a:cubicBezTo>
                      <a:pt x="7126248" y="377813"/>
                      <a:pt x="7082583" y="399728"/>
                      <a:pt x="7036569" y="387132"/>
                    </a:cubicBezTo>
                    <a:cubicBezTo>
                      <a:pt x="7022328" y="383442"/>
                      <a:pt x="7003983" y="396347"/>
                      <a:pt x="6987200" y="398073"/>
                    </a:cubicBezTo>
                    <a:cubicBezTo>
                      <a:pt x="6945251" y="402388"/>
                      <a:pt x="6903183" y="404965"/>
                      <a:pt x="6861115" y="407542"/>
                    </a:cubicBezTo>
                    <a:cubicBezTo>
                      <a:pt x="6823394" y="409822"/>
                      <a:pt x="6784520" y="416550"/>
                      <a:pt x="6747718" y="410900"/>
                    </a:cubicBezTo>
                    <a:cubicBezTo>
                      <a:pt x="6709137" y="404791"/>
                      <a:pt x="6674999" y="408284"/>
                      <a:pt x="6638839" y="420654"/>
                    </a:cubicBezTo>
                    <a:cubicBezTo>
                      <a:pt x="6614066" y="429044"/>
                      <a:pt x="6587444" y="431733"/>
                      <a:pt x="6561486" y="435540"/>
                    </a:cubicBezTo>
                    <a:cubicBezTo>
                      <a:pt x="6533513" y="439778"/>
                      <a:pt x="6502069" y="435804"/>
                      <a:pt x="6477200" y="447113"/>
                    </a:cubicBezTo>
                    <a:cubicBezTo>
                      <a:pt x="6403159" y="480713"/>
                      <a:pt x="6325566" y="492119"/>
                      <a:pt x="6246111" y="497537"/>
                    </a:cubicBezTo>
                    <a:cubicBezTo>
                      <a:pt x="6231608" y="498524"/>
                      <a:pt x="6216540" y="495475"/>
                      <a:pt x="6202328" y="492074"/>
                    </a:cubicBezTo>
                    <a:cubicBezTo>
                      <a:pt x="6119346" y="471508"/>
                      <a:pt x="6038018" y="479381"/>
                      <a:pt x="5956458" y="500965"/>
                    </a:cubicBezTo>
                    <a:cubicBezTo>
                      <a:pt x="5939584" y="505613"/>
                      <a:pt x="5920486" y="507499"/>
                      <a:pt x="5903139" y="505186"/>
                    </a:cubicBezTo>
                    <a:cubicBezTo>
                      <a:pt x="5854306" y="498315"/>
                      <a:pt x="5806470" y="484677"/>
                      <a:pt x="5757547" y="480730"/>
                    </a:cubicBezTo>
                    <a:cubicBezTo>
                      <a:pt x="5676701" y="474297"/>
                      <a:pt x="5610121" y="519038"/>
                      <a:pt x="5540270" y="550023"/>
                    </a:cubicBezTo>
                    <a:cubicBezTo>
                      <a:pt x="5473801" y="579316"/>
                      <a:pt x="5419599" y="638949"/>
                      <a:pt x="5338128" y="631974"/>
                    </a:cubicBezTo>
                    <a:cubicBezTo>
                      <a:pt x="5329931" y="631367"/>
                      <a:pt x="5321476" y="639812"/>
                      <a:pt x="5312622" y="642454"/>
                    </a:cubicBezTo>
                    <a:cubicBezTo>
                      <a:pt x="5288350" y="649647"/>
                      <a:pt x="5264155" y="657994"/>
                      <a:pt x="5239393" y="662307"/>
                    </a:cubicBezTo>
                    <a:cubicBezTo>
                      <a:pt x="5209181" y="667862"/>
                      <a:pt x="5178072" y="668817"/>
                      <a:pt x="5147821" y="673791"/>
                    </a:cubicBezTo>
                    <a:cubicBezTo>
                      <a:pt x="5108908" y="679940"/>
                      <a:pt x="5070972" y="691848"/>
                      <a:pt x="5032111" y="694497"/>
                    </a:cubicBezTo>
                    <a:cubicBezTo>
                      <a:pt x="5000793" y="696632"/>
                      <a:pt x="4969032" y="688019"/>
                      <a:pt x="4937648" y="684913"/>
                    </a:cubicBezTo>
                    <a:cubicBezTo>
                      <a:pt x="4893363" y="680649"/>
                      <a:pt x="4845361" y="685962"/>
                      <a:pt x="4805529" y="670032"/>
                    </a:cubicBezTo>
                    <a:cubicBezTo>
                      <a:pt x="4763006" y="653119"/>
                      <a:pt x="4723244" y="646796"/>
                      <a:pt x="4681029" y="655792"/>
                    </a:cubicBezTo>
                    <a:cubicBezTo>
                      <a:pt x="4666957" y="658791"/>
                      <a:pt x="4649519" y="672217"/>
                      <a:pt x="4643990" y="685120"/>
                    </a:cubicBezTo>
                    <a:cubicBezTo>
                      <a:pt x="4631676" y="713928"/>
                      <a:pt x="4612585" y="720184"/>
                      <a:pt x="4585542" y="712411"/>
                    </a:cubicBezTo>
                    <a:cubicBezTo>
                      <a:pt x="4562077" y="705853"/>
                      <a:pt x="4533672" y="703713"/>
                      <a:pt x="4516947" y="689117"/>
                    </a:cubicBezTo>
                    <a:cubicBezTo>
                      <a:pt x="4469552" y="647774"/>
                      <a:pt x="4412904" y="650180"/>
                      <a:pt x="4356995" y="642048"/>
                    </a:cubicBezTo>
                    <a:cubicBezTo>
                      <a:pt x="4322867" y="637088"/>
                      <a:pt x="4291523" y="638934"/>
                      <a:pt x="4258219" y="646156"/>
                    </a:cubicBezTo>
                    <a:cubicBezTo>
                      <a:pt x="4185895" y="662159"/>
                      <a:pt x="4113776" y="651342"/>
                      <a:pt x="4042233" y="636117"/>
                    </a:cubicBezTo>
                    <a:cubicBezTo>
                      <a:pt x="3994923" y="625941"/>
                      <a:pt x="3946812" y="621063"/>
                      <a:pt x="3899777" y="610576"/>
                    </a:cubicBezTo>
                    <a:cubicBezTo>
                      <a:pt x="3864554" y="602488"/>
                      <a:pt x="3829196" y="592371"/>
                      <a:pt x="3796441" y="577707"/>
                    </a:cubicBezTo>
                    <a:cubicBezTo>
                      <a:pt x="3748937" y="556178"/>
                      <a:pt x="3706395" y="521788"/>
                      <a:pt x="3648774" y="535623"/>
                    </a:cubicBezTo>
                    <a:cubicBezTo>
                      <a:pt x="3598036" y="547820"/>
                      <a:pt x="3550396" y="532716"/>
                      <a:pt x="3502227" y="518518"/>
                    </a:cubicBezTo>
                    <a:cubicBezTo>
                      <a:pt x="3466848" y="508111"/>
                      <a:pt x="3431455" y="497410"/>
                      <a:pt x="3395228" y="491723"/>
                    </a:cubicBezTo>
                    <a:cubicBezTo>
                      <a:pt x="3352235" y="485040"/>
                      <a:pt x="3304663" y="492363"/>
                      <a:pt x="3265757" y="477242"/>
                    </a:cubicBezTo>
                    <a:cubicBezTo>
                      <a:pt x="3225052" y="461369"/>
                      <a:pt x="3193136" y="476075"/>
                      <a:pt x="3158404" y="483689"/>
                    </a:cubicBezTo>
                    <a:cubicBezTo>
                      <a:pt x="3102986" y="495623"/>
                      <a:pt x="3048333" y="514498"/>
                      <a:pt x="2990483" y="499212"/>
                    </a:cubicBezTo>
                    <a:cubicBezTo>
                      <a:pt x="2920173" y="480697"/>
                      <a:pt x="2850324" y="460405"/>
                      <a:pt x="2779802" y="443069"/>
                    </a:cubicBezTo>
                    <a:cubicBezTo>
                      <a:pt x="2752548" y="436477"/>
                      <a:pt x="2723606" y="434954"/>
                      <a:pt x="2695508" y="433082"/>
                    </a:cubicBezTo>
                    <a:cubicBezTo>
                      <a:pt x="2668903" y="431690"/>
                      <a:pt x="2637847" y="441965"/>
                      <a:pt x="2616713" y="431172"/>
                    </a:cubicBezTo>
                    <a:cubicBezTo>
                      <a:pt x="2562378" y="403411"/>
                      <a:pt x="2507687" y="391698"/>
                      <a:pt x="2447364" y="395810"/>
                    </a:cubicBezTo>
                    <a:cubicBezTo>
                      <a:pt x="2424744" y="397352"/>
                      <a:pt x="2401814" y="385802"/>
                      <a:pt x="2378751" y="385044"/>
                    </a:cubicBezTo>
                    <a:cubicBezTo>
                      <a:pt x="2347229" y="384281"/>
                      <a:pt x="2310735" y="378901"/>
                      <a:pt x="2284230" y="391782"/>
                    </a:cubicBezTo>
                    <a:cubicBezTo>
                      <a:pt x="2221919" y="422248"/>
                      <a:pt x="2168532" y="404037"/>
                      <a:pt x="2110801" y="382042"/>
                    </a:cubicBezTo>
                    <a:cubicBezTo>
                      <a:pt x="2053961" y="360279"/>
                      <a:pt x="1994577" y="343935"/>
                      <a:pt x="1934854" y="331108"/>
                    </a:cubicBezTo>
                    <a:cubicBezTo>
                      <a:pt x="1912400" y="326519"/>
                      <a:pt x="1886705" y="338470"/>
                      <a:pt x="1862479" y="342158"/>
                    </a:cubicBezTo>
                    <a:cubicBezTo>
                      <a:pt x="1853818" y="343333"/>
                      <a:pt x="1844309" y="344855"/>
                      <a:pt x="1836283" y="342488"/>
                    </a:cubicBezTo>
                    <a:cubicBezTo>
                      <a:pt x="1758698" y="319808"/>
                      <a:pt x="1680403" y="303878"/>
                      <a:pt x="1599327" y="323970"/>
                    </a:cubicBezTo>
                    <a:cubicBezTo>
                      <a:pt x="1591888" y="325937"/>
                      <a:pt x="1583257" y="323319"/>
                      <a:pt x="1575578" y="321802"/>
                    </a:cubicBezTo>
                    <a:cubicBezTo>
                      <a:pt x="1538035" y="313873"/>
                      <a:pt x="1500950" y="299795"/>
                      <a:pt x="1463288" y="298576"/>
                    </a:cubicBezTo>
                    <a:cubicBezTo>
                      <a:pt x="1370438" y="295582"/>
                      <a:pt x="1277384" y="298137"/>
                      <a:pt x="1184165" y="298373"/>
                    </a:cubicBezTo>
                    <a:cubicBezTo>
                      <a:pt x="1178344" y="298480"/>
                      <a:pt x="1172255" y="298896"/>
                      <a:pt x="1166899" y="297220"/>
                    </a:cubicBezTo>
                    <a:cubicBezTo>
                      <a:pt x="1131827" y="287082"/>
                      <a:pt x="1102238" y="293180"/>
                      <a:pt x="1074855" y="318934"/>
                    </a:cubicBezTo>
                    <a:cubicBezTo>
                      <a:pt x="1062808" y="330244"/>
                      <a:pt x="1045783" y="336940"/>
                      <a:pt x="1030232" y="343829"/>
                    </a:cubicBezTo>
                    <a:cubicBezTo>
                      <a:pt x="1007334" y="354132"/>
                      <a:pt x="983839" y="364180"/>
                      <a:pt x="959854" y="371351"/>
                    </a:cubicBezTo>
                    <a:cubicBezTo>
                      <a:pt x="936141" y="378210"/>
                      <a:pt x="910825" y="387219"/>
                      <a:pt x="887350" y="384742"/>
                    </a:cubicBezTo>
                    <a:cubicBezTo>
                      <a:pt x="845096" y="380339"/>
                      <a:pt x="804258" y="366810"/>
                      <a:pt x="762349" y="358882"/>
                    </a:cubicBezTo>
                    <a:cubicBezTo>
                      <a:pt x="747884" y="356082"/>
                      <a:pt x="732263" y="357732"/>
                      <a:pt x="717454" y="358448"/>
                    </a:cubicBezTo>
                    <a:cubicBezTo>
                      <a:pt x="683463" y="359893"/>
                      <a:pt x="649238" y="370675"/>
                      <a:pt x="616859" y="348700"/>
                    </a:cubicBezTo>
                    <a:cubicBezTo>
                      <a:pt x="586900" y="328019"/>
                      <a:pt x="558641" y="336644"/>
                      <a:pt x="529939" y="355789"/>
                    </a:cubicBezTo>
                    <a:cubicBezTo>
                      <a:pt x="509309" y="369433"/>
                      <a:pt x="485605" y="380664"/>
                      <a:pt x="461851" y="386945"/>
                    </a:cubicBezTo>
                    <a:cubicBezTo>
                      <a:pt x="429225" y="395576"/>
                      <a:pt x="396634" y="400422"/>
                      <a:pt x="360707" y="399082"/>
                    </a:cubicBezTo>
                    <a:cubicBezTo>
                      <a:pt x="335299" y="398193"/>
                      <a:pt x="314629" y="398437"/>
                      <a:pt x="293863" y="384410"/>
                    </a:cubicBezTo>
                    <a:cubicBezTo>
                      <a:pt x="290517" y="382308"/>
                      <a:pt x="284678" y="382122"/>
                      <a:pt x="280347" y="382711"/>
                    </a:cubicBezTo>
                    <a:cubicBezTo>
                      <a:pt x="223554" y="391535"/>
                      <a:pt x="166827" y="392780"/>
                      <a:pt x="108881" y="393231"/>
                    </a:cubicBezTo>
                    <a:cubicBezTo>
                      <a:pt x="90460" y="393322"/>
                      <a:pt x="71882" y="394571"/>
                      <a:pt x="53435" y="397222"/>
                    </a:cubicBezTo>
                    <a:lnTo>
                      <a:pt x="0" y="409348"/>
                    </a:lnTo>
                    <a:close/>
                  </a:path>
                </a:pathLst>
              </a:custGeom>
              <a:solidFill>
                <a:schemeClr val="l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3D0F2937-CF06-453C-B076-800064AEB4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0"/>
                <a:ext cx="10455568" cy="715479"/>
              </a:xfrm>
              <a:custGeom>
                <a:avLst/>
                <a:gdLst>
                  <a:gd name="connsiteX0" fmla="*/ 0 w 10455568"/>
                  <a:gd name="connsiteY0" fmla="*/ 0 h 715479"/>
                  <a:gd name="connsiteX1" fmla="*/ 10455568 w 10455568"/>
                  <a:gd name="connsiteY1" fmla="*/ 0 h 715479"/>
                  <a:gd name="connsiteX2" fmla="*/ 10434629 w 10455568"/>
                  <a:gd name="connsiteY2" fmla="*/ 8947 h 715479"/>
                  <a:gd name="connsiteX3" fmla="*/ 10249341 w 10455568"/>
                  <a:gd name="connsiteY3" fmla="*/ 73146 h 715479"/>
                  <a:gd name="connsiteX4" fmla="*/ 10172148 w 10455568"/>
                  <a:gd name="connsiteY4" fmla="*/ 103170 h 715479"/>
                  <a:gd name="connsiteX5" fmla="*/ 9994576 w 10455568"/>
                  <a:gd name="connsiteY5" fmla="*/ 156647 h 715479"/>
                  <a:gd name="connsiteX6" fmla="*/ 9894474 w 10455568"/>
                  <a:gd name="connsiteY6" fmla="*/ 192604 h 715479"/>
                  <a:gd name="connsiteX7" fmla="*/ 9647603 w 10455568"/>
                  <a:gd name="connsiteY7" fmla="*/ 242354 h 715479"/>
                  <a:gd name="connsiteX8" fmla="*/ 9392533 w 10455568"/>
                  <a:gd name="connsiteY8" fmla="*/ 291498 h 715479"/>
                  <a:gd name="connsiteX9" fmla="*/ 9252019 w 10455568"/>
                  <a:gd name="connsiteY9" fmla="*/ 311564 h 715479"/>
                  <a:gd name="connsiteX10" fmla="*/ 9129899 w 10455568"/>
                  <a:gd name="connsiteY10" fmla="*/ 336497 h 715479"/>
                  <a:gd name="connsiteX11" fmla="*/ 9023312 w 10455568"/>
                  <a:gd name="connsiteY11" fmla="*/ 354253 h 715479"/>
                  <a:gd name="connsiteX12" fmla="*/ 8853949 w 10455568"/>
                  <a:gd name="connsiteY12" fmla="*/ 387064 h 715479"/>
                  <a:gd name="connsiteX13" fmla="*/ 8783278 w 10455568"/>
                  <a:gd name="connsiteY13" fmla="*/ 397418 h 715479"/>
                  <a:gd name="connsiteX14" fmla="*/ 8615640 w 10455568"/>
                  <a:gd name="connsiteY14" fmla="*/ 408552 h 715479"/>
                  <a:gd name="connsiteX15" fmla="*/ 8557154 w 10455568"/>
                  <a:gd name="connsiteY15" fmla="*/ 409627 h 715479"/>
                  <a:gd name="connsiteX16" fmla="*/ 8442474 w 10455568"/>
                  <a:gd name="connsiteY16" fmla="*/ 381318 h 715479"/>
                  <a:gd name="connsiteX17" fmla="*/ 8428959 w 10455568"/>
                  <a:gd name="connsiteY17" fmla="*/ 379618 h 715479"/>
                  <a:gd name="connsiteX18" fmla="*/ 8354329 w 10455568"/>
                  <a:gd name="connsiteY18" fmla="*/ 370428 h 715479"/>
                  <a:gd name="connsiteX19" fmla="*/ 8313705 w 10455568"/>
                  <a:gd name="connsiteY19" fmla="*/ 368535 h 715479"/>
                  <a:gd name="connsiteX20" fmla="*/ 8158571 w 10455568"/>
                  <a:gd name="connsiteY20" fmla="*/ 349396 h 715479"/>
                  <a:gd name="connsiteX21" fmla="*/ 8069467 w 10455568"/>
                  <a:gd name="connsiteY21" fmla="*/ 341485 h 715479"/>
                  <a:gd name="connsiteX22" fmla="*/ 7998265 w 10455568"/>
                  <a:gd name="connsiteY22" fmla="*/ 348379 h 715479"/>
                  <a:gd name="connsiteX23" fmla="*/ 7873167 w 10455568"/>
                  <a:gd name="connsiteY23" fmla="*/ 359529 h 715479"/>
                  <a:gd name="connsiteX24" fmla="*/ 7833600 w 10455568"/>
                  <a:gd name="connsiteY24" fmla="*/ 368926 h 715479"/>
                  <a:gd name="connsiteX25" fmla="*/ 7651338 w 10455568"/>
                  <a:gd name="connsiteY25" fmla="*/ 362121 h 715479"/>
                  <a:gd name="connsiteX26" fmla="*/ 7548003 w 10455568"/>
                  <a:gd name="connsiteY26" fmla="*/ 367710 h 715479"/>
                  <a:gd name="connsiteX27" fmla="*/ 7430093 w 10455568"/>
                  <a:gd name="connsiteY27" fmla="*/ 351855 h 715479"/>
                  <a:gd name="connsiteX28" fmla="*/ 7396245 w 10455568"/>
                  <a:gd name="connsiteY28" fmla="*/ 355328 h 715479"/>
                  <a:gd name="connsiteX29" fmla="*/ 7358394 w 10455568"/>
                  <a:gd name="connsiteY29" fmla="*/ 359950 h 715479"/>
                  <a:gd name="connsiteX30" fmla="*/ 7241933 w 10455568"/>
                  <a:gd name="connsiteY30" fmla="*/ 369637 h 715479"/>
                  <a:gd name="connsiteX31" fmla="*/ 7171767 w 10455568"/>
                  <a:gd name="connsiteY31" fmla="*/ 383160 h 715479"/>
                  <a:gd name="connsiteX32" fmla="*/ 7036569 w 10455568"/>
                  <a:gd name="connsiteY32" fmla="*/ 387132 h 715479"/>
                  <a:gd name="connsiteX33" fmla="*/ 6987200 w 10455568"/>
                  <a:gd name="connsiteY33" fmla="*/ 398073 h 715479"/>
                  <a:gd name="connsiteX34" fmla="*/ 6861115 w 10455568"/>
                  <a:gd name="connsiteY34" fmla="*/ 407542 h 715479"/>
                  <a:gd name="connsiteX35" fmla="*/ 6747718 w 10455568"/>
                  <a:gd name="connsiteY35" fmla="*/ 410900 h 715479"/>
                  <a:gd name="connsiteX36" fmla="*/ 6638839 w 10455568"/>
                  <a:gd name="connsiteY36" fmla="*/ 420654 h 715479"/>
                  <a:gd name="connsiteX37" fmla="*/ 6561486 w 10455568"/>
                  <a:gd name="connsiteY37" fmla="*/ 435540 h 715479"/>
                  <a:gd name="connsiteX38" fmla="*/ 6477200 w 10455568"/>
                  <a:gd name="connsiteY38" fmla="*/ 447113 h 715479"/>
                  <a:gd name="connsiteX39" fmla="*/ 6246111 w 10455568"/>
                  <a:gd name="connsiteY39" fmla="*/ 497537 h 715479"/>
                  <a:gd name="connsiteX40" fmla="*/ 6202328 w 10455568"/>
                  <a:gd name="connsiteY40" fmla="*/ 492074 h 715479"/>
                  <a:gd name="connsiteX41" fmla="*/ 5956458 w 10455568"/>
                  <a:gd name="connsiteY41" fmla="*/ 500965 h 715479"/>
                  <a:gd name="connsiteX42" fmla="*/ 5903139 w 10455568"/>
                  <a:gd name="connsiteY42" fmla="*/ 505186 h 715479"/>
                  <a:gd name="connsiteX43" fmla="*/ 5757547 w 10455568"/>
                  <a:gd name="connsiteY43" fmla="*/ 480730 h 715479"/>
                  <a:gd name="connsiteX44" fmla="*/ 5540270 w 10455568"/>
                  <a:gd name="connsiteY44" fmla="*/ 550023 h 715479"/>
                  <a:gd name="connsiteX45" fmla="*/ 5338128 w 10455568"/>
                  <a:gd name="connsiteY45" fmla="*/ 631974 h 715479"/>
                  <a:gd name="connsiteX46" fmla="*/ 5312622 w 10455568"/>
                  <a:gd name="connsiteY46" fmla="*/ 642454 h 715479"/>
                  <a:gd name="connsiteX47" fmla="*/ 5239393 w 10455568"/>
                  <a:gd name="connsiteY47" fmla="*/ 662307 h 715479"/>
                  <a:gd name="connsiteX48" fmla="*/ 5147821 w 10455568"/>
                  <a:gd name="connsiteY48" fmla="*/ 673791 h 715479"/>
                  <a:gd name="connsiteX49" fmla="*/ 5032111 w 10455568"/>
                  <a:gd name="connsiteY49" fmla="*/ 694497 h 715479"/>
                  <a:gd name="connsiteX50" fmla="*/ 4937648 w 10455568"/>
                  <a:gd name="connsiteY50" fmla="*/ 684913 h 715479"/>
                  <a:gd name="connsiteX51" fmla="*/ 4805529 w 10455568"/>
                  <a:gd name="connsiteY51" fmla="*/ 670032 h 715479"/>
                  <a:gd name="connsiteX52" fmla="*/ 4681029 w 10455568"/>
                  <a:gd name="connsiteY52" fmla="*/ 655792 h 715479"/>
                  <a:gd name="connsiteX53" fmla="*/ 4643990 w 10455568"/>
                  <a:gd name="connsiteY53" fmla="*/ 685120 h 715479"/>
                  <a:gd name="connsiteX54" fmla="*/ 4585542 w 10455568"/>
                  <a:gd name="connsiteY54" fmla="*/ 712411 h 715479"/>
                  <a:gd name="connsiteX55" fmla="*/ 4516947 w 10455568"/>
                  <a:gd name="connsiteY55" fmla="*/ 689117 h 715479"/>
                  <a:gd name="connsiteX56" fmla="*/ 4356995 w 10455568"/>
                  <a:gd name="connsiteY56" fmla="*/ 642048 h 715479"/>
                  <a:gd name="connsiteX57" fmla="*/ 4258219 w 10455568"/>
                  <a:gd name="connsiteY57" fmla="*/ 646156 h 715479"/>
                  <a:gd name="connsiteX58" fmla="*/ 4042233 w 10455568"/>
                  <a:gd name="connsiteY58" fmla="*/ 636117 h 715479"/>
                  <a:gd name="connsiteX59" fmla="*/ 3899777 w 10455568"/>
                  <a:gd name="connsiteY59" fmla="*/ 610576 h 715479"/>
                  <a:gd name="connsiteX60" fmla="*/ 3796441 w 10455568"/>
                  <a:gd name="connsiteY60" fmla="*/ 577707 h 715479"/>
                  <a:gd name="connsiteX61" fmla="*/ 3648774 w 10455568"/>
                  <a:gd name="connsiteY61" fmla="*/ 535623 h 715479"/>
                  <a:gd name="connsiteX62" fmla="*/ 3502227 w 10455568"/>
                  <a:gd name="connsiteY62" fmla="*/ 518518 h 715479"/>
                  <a:gd name="connsiteX63" fmla="*/ 3395228 w 10455568"/>
                  <a:gd name="connsiteY63" fmla="*/ 491723 h 715479"/>
                  <a:gd name="connsiteX64" fmla="*/ 3265757 w 10455568"/>
                  <a:gd name="connsiteY64" fmla="*/ 477242 h 715479"/>
                  <a:gd name="connsiteX65" fmla="*/ 3158404 w 10455568"/>
                  <a:gd name="connsiteY65" fmla="*/ 483689 h 715479"/>
                  <a:gd name="connsiteX66" fmla="*/ 2990483 w 10455568"/>
                  <a:gd name="connsiteY66" fmla="*/ 499212 h 715479"/>
                  <a:gd name="connsiteX67" fmla="*/ 2779802 w 10455568"/>
                  <a:gd name="connsiteY67" fmla="*/ 443069 h 715479"/>
                  <a:gd name="connsiteX68" fmla="*/ 2695508 w 10455568"/>
                  <a:gd name="connsiteY68" fmla="*/ 433082 h 715479"/>
                  <a:gd name="connsiteX69" fmla="*/ 2616713 w 10455568"/>
                  <a:gd name="connsiteY69" fmla="*/ 431172 h 715479"/>
                  <a:gd name="connsiteX70" fmla="*/ 2447364 w 10455568"/>
                  <a:gd name="connsiteY70" fmla="*/ 395810 h 715479"/>
                  <a:gd name="connsiteX71" fmla="*/ 2378751 w 10455568"/>
                  <a:gd name="connsiteY71" fmla="*/ 385044 h 715479"/>
                  <a:gd name="connsiteX72" fmla="*/ 2284230 w 10455568"/>
                  <a:gd name="connsiteY72" fmla="*/ 391782 h 715479"/>
                  <a:gd name="connsiteX73" fmla="*/ 2110801 w 10455568"/>
                  <a:gd name="connsiteY73" fmla="*/ 382042 h 715479"/>
                  <a:gd name="connsiteX74" fmla="*/ 1934854 w 10455568"/>
                  <a:gd name="connsiteY74" fmla="*/ 331108 h 715479"/>
                  <a:gd name="connsiteX75" fmla="*/ 1862479 w 10455568"/>
                  <a:gd name="connsiteY75" fmla="*/ 342158 h 715479"/>
                  <a:gd name="connsiteX76" fmla="*/ 1836283 w 10455568"/>
                  <a:gd name="connsiteY76" fmla="*/ 342488 h 715479"/>
                  <a:gd name="connsiteX77" fmla="*/ 1599327 w 10455568"/>
                  <a:gd name="connsiteY77" fmla="*/ 323970 h 715479"/>
                  <a:gd name="connsiteX78" fmla="*/ 1575578 w 10455568"/>
                  <a:gd name="connsiteY78" fmla="*/ 321802 h 715479"/>
                  <a:gd name="connsiteX79" fmla="*/ 1463288 w 10455568"/>
                  <a:gd name="connsiteY79" fmla="*/ 298576 h 715479"/>
                  <a:gd name="connsiteX80" fmla="*/ 1184165 w 10455568"/>
                  <a:gd name="connsiteY80" fmla="*/ 298373 h 715479"/>
                  <a:gd name="connsiteX81" fmla="*/ 1166899 w 10455568"/>
                  <a:gd name="connsiteY81" fmla="*/ 297220 h 715479"/>
                  <a:gd name="connsiteX82" fmla="*/ 1074855 w 10455568"/>
                  <a:gd name="connsiteY82" fmla="*/ 318934 h 715479"/>
                  <a:gd name="connsiteX83" fmla="*/ 1030232 w 10455568"/>
                  <a:gd name="connsiteY83" fmla="*/ 343829 h 715479"/>
                  <a:gd name="connsiteX84" fmla="*/ 959854 w 10455568"/>
                  <a:gd name="connsiteY84" fmla="*/ 371351 h 715479"/>
                  <a:gd name="connsiteX85" fmla="*/ 887350 w 10455568"/>
                  <a:gd name="connsiteY85" fmla="*/ 384742 h 715479"/>
                  <a:gd name="connsiteX86" fmla="*/ 762349 w 10455568"/>
                  <a:gd name="connsiteY86" fmla="*/ 358882 h 715479"/>
                  <a:gd name="connsiteX87" fmla="*/ 717454 w 10455568"/>
                  <a:gd name="connsiteY87" fmla="*/ 358448 h 715479"/>
                  <a:gd name="connsiteX88" fmla="*/ 616859 w 10455568"/>
                  <a:gd name="connsiteY88" fmla="*/ 348700 h 715479"/>
                  <a:gd name="connsiteX89" fmla="*/ 529939 w 10455568"/>
                  <a:gd name="connsiteY89" fmla="*/ 355789 h 715479"/>
                  <a:gd name="connsiteX90" fmla="*/ 461851 w 10455568"/>
                  <a:gd name="connsiteY90" fmla="*/ 386945 h 715479"/>
                  <a:gd name="connsiteX91" fmla="*/ 360707 w 10455568"/>
                  <a:gd name="connsiteY91" fmla="*/ 399082 h 715479"/>
                  <a:gd name="connsiteX92" fmla="*/ 293863 w 10455568"/>
                  <a:gd name="connsiteY92" fmla="*/ 384410 h 715479"/>
                  <a:gd name="connsiteX93" fmla="*/ 280347 w 10455568"/>
                  <a:gd name="connsiteY93" fmla="*/ 382711 h 715479"/>
                  <a:gd name="connsiteX94" fmla="*/ 108881 w 10455568"/>
                  <a:gd name="connsiteY94" fmla="*/ 393231 h 715479"/>
                  <a:gd name="connsiteX95" fmla="*/ 53435 w 10455568"/>
                  <a:gd name="connsiteY95" fmla="*/ 397222 h 715479"/>
                  <a:gd name="connsiteX96" fmla="*/ 0 w 10455568"/>
                  <a:gd name="connsiteY96" fmla="*/ 409348 h 715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10455568" h="715479">
                    <a:moveTo>
                      <a:pt x="0" y="0"/>
                    </a:moveTo>
                    <a:lnTo>
                      <a:pt x="10455568" y="0"/>
                    </a:lnTo>
                    <a:lnTo>
                      <a:pt x="10434629" y="8947"/>
                    </a:lnTo>
                    <a:cubicBezTo>
                      <a:pt x="10373917" y="32898"/>
                      <a:pt x="10311087" y="51455"/>
                      <a:pt x="10249341" y="73146"/>
                    </a:cubicBezTo>
                    <a:cubicBezTo>
                      <a:pt x="10223176" y="82504"/>
                      <a:pt x="10198388" y="94974"/>
                      <a:pt x="10172148" y="103170"/>
                    </a:cubicBezTo>
                    <a:cubicBezTo>
                      <a:pt x="10113395" y="121743"/>
                      <a:pt x="10053617" y="138053"/>
                      <a:pt x="9994576" y="156647"/>
                    </a:cubicBezTo>
                    <a:cubicBezTo>
                      <a:pt x="9960929" y="167389"/>
                      <a:pt x="9928899" y="184724"/>
                      <a:pt x="9894474" y="192604"/>
                    </a:cubicBezTo>
                    <a:cubicBezTo>
                      <a:pt x="9812718" y="211289"/>
                      <a:pt x="9730121" y="226242"/>
                      <a:pt x="9647603" y="242354"/>
                    </a:cubicBezTo>
                    <a:cubicBezTo>
                      <a:pt x="9562500" y="258935"/>
                      <a:pt x="9477721" y="276078"/>
                      <a:pt x="9392533" y="291498"/>
                    </a:cubicBezTo>
                    <a:cubicBezTo>
                      <a:pt x="9345891" y="299632"/>
                      <a:pt x="9298681" y="303723"/>
                      <a:pt x="9252019" y="311564"/>
                    </a:cubicBezTo>
                    <a:cubicBezTo>
                      <a:pt x="9211115" y="318433"/>
                      <a:pt x="9170740" y="328758"/>
                      <a:pt x="9129899" y="336497"/>
                    </a:cubicBezTo>
                    <a:cubicBezTo>
                      <a:pt x="9094507" y="342987"/>
                      <a:pt x="9058706" y="347759"/>
                      <a:pt x="9023312" y="354253"/>
                    </a:cubicBezTo>
                    <a:cubicBezTo>
                      <a:pt x="8966639" y="364814"/>
                      <a:pt x="8910315" y="376230"/>
                      <a:pt x="8853949" y="387064"/>
                    </a:cubicBezTo>
                    <a:cubicBezTo>
                      <a:pt x="8830350" y="391295"/>
                      <a:pt x="8805902" y="400245"/>
                      <a:pt x="8783278" y="397418"/>
                    </a:cubicBezTo>
                    <a:cubicBezTo>
                      <a:pt x="8726267" y="390232"/>
                      <a:pt x="8671093" y="397198"/>
                      <a:pt x="8615640" y="408552"/>
                    </a:cubicBezTo>
                    <a:cubicBezTo>
                      <a:pt x="8596680" y="412471"/>
                      <a:pt x="8576049" y="413291"/>
                      <a:pt x="8557154" y="409627"/>
                    </a:cubicBezTo>
                    <a:cubicBezTo>
                      <a:pt x="8518491" y="402356"/>
                      <a:pt x="8480716" y="390947"/>
                      <a:pt x="8442474" y="381318"/>
                    </a:cubicBezTo>
                    <a:cubicBezTo>
                      <a:pt x="8438313" y="380145"/>
                      <a:pt x="8433365" y="380189"/>
                      <a:pt x="8428959" y="379618"/>
                    </a:cubicBezTo>
                    <a:cubicBezTo>
                      <a:pt x="8403970" y="376366"/>
                      <a:pt x="8379279" y="373098"/>
                      <a:pt x="8354329" y="370428"/>
                    </a:cubicBezTo>
                    <a:cubicBezTo>
                      <a:pt x="8340833" y="369017"/>
                      <a:pt x="8327184" y="369657"/>
                      <a:pt x="8313705" y="368535"/>
                    </a:cubicBezTo>
                    <a:cubicBezTo>
                      <a:pt x="8261532" y="363935"/>
                      <a:pt x="8205623" y="381441"/>
                      <a:pt x="8158571" y="349396"/>
                    </a:cubicBezTo>
                    <a:cubicBezTo>
                      <a:pt x="8128030" y="328752"/>
                      <a:pt x="8100257" y="335890"/>
                      <a:pt x="8069467" y="341485"/>
                    </a:cubicBezTo>
                    <a:cubicBezTo>
                      <a:pt x="8046153" y="345696"/>
                      <a:pt x="8022024" y="346466"/>
                      <a:pt x="7998265" y="348379"/>
                    </a:cubicBezTo>
                    <a:cubicBezTo>
                      <a:pt x="7956565" y="352093"/>
                      <a:pt x="7914826" y="355232"/>
                      <a:pt x="7873167" y="359529"/>
                    </a:cubicBezTo>
                    <a:cubicBezTo>
                      <a:pt x="7859864" y="361016"/>
                      <a:pt x="7846730" y="369197"/>
                      <a:pt x="7833600" y="368926"/>
                    </a:cubicBezTo>
                    <a:cubicBezTo>
                      <a:pt x="7772906" y="367528"/>
                      <a:pt x="7711993" y="362939"/>
                      <a:pt x="7651338" y="362121"/>
                    </a:cubicBezTo>
                    <a:cubicBezTo>
                      <a:pt x="7616924" y="361556"/>
                      <a:pt x="7582209" y="369456"/>
                      <a:pt x="7548003" y="367710"/>
                    </a:cubicBezTo>
                    <a:cubicBezTo>
                      <a:pt x="7508539" y="365739"/>
                      <a:pt x="7469448" y="356458"/>
                      <a:pt x="7430093" y="351855"/>
                    </a:cubicBezTo>
                    <a:cubicBezTo>
                      <a:pt x="7419227" y="350559"/>
                      <a:pt x="7407516" y="353979"/>
                      <a:pt x="7396245" y="355328"/>
                    </a:cubicBezTo>
                    <a:cubicBezTo>
                      <a:pt x="7383524" y="356781"/>
                      <a:pt x="7371134" y="358791"/>
                      <a:pt x="7358394" y="359950"/>
                    </a:cubicBezTo>
                    <a:cubicBezTo>
                      <a:pt x="7319573" y="363179"/>
                      <a:pt x="7280655" y="364958"/>
                      <a:pt x="7241933" y="369637"/>
                    </a:cubicBezTo>
                    <a:cubicBezTo>
                      <a:pt x="7218235" y="372418"/>
                      <a:pt x="7194108" y="386008"/>
                      <a:pt x="7171767" y="383160"/>
                    </a:cubicBezTo>
                    <a:cubicBezTo>
                      <a:pt x="7126248" y="377813"/>
                      <a:pt x="7082583" y="399728"/>
                      <a:pt x="7036569" y="387132"/>
                    </a:cubicBezTo>
                    <a:cubicBezTo>
                      <a:pt x="7022328" y="383442"/>
                      <a:pt x="7003983" y="396347"/>
                      <a:pt x="6987200" y="398073"/>
                    </a:cubicBezTo>
                    <a:cubicBezTo>
                      <a:pt x="6945251" y="402388"/>
                      <a:pt x="6903183" y="404965"/>
                      <a:pt x="6861115" y="407542"/>
                    </a:cubicBezTo>
                    <a:cubicBezTo>
                      <a:pt x="6823394" y="409822"/>
                      <a:pt x="6784520" y="416550"/>
                      <a:pt x="6747718" y="410900"/>
                    </a:cubicBezTo>
                    <a:cubicBezTo>
                      <a:pt x="6709137" y="404791"/>
                      <a:pt x="6674999" y="408284"/>
                      <a:pt x="6638839" y="420654"/>
                    </a:cubicBezTo>
                    <a:cubicBezTo>
                      <a:pt x="6614066" y="429044"/>
                      <a:pt x="6587444" y="431733"/>
                      <a:pt x="6561486" y="435540"/>
                    </a:cubicBezTo>
                    <a:cubicBezTo>
                      <a:pt x="6533513" y="439778"/>
                      <a:pt x="6502069" y="435804"/>
                      <a:pt x="6477200" y="447113"/>
                    </a:cubicBezTo>
                    <a:cubicBezTo>
                      <a:pt x="6403159" y="480713"/>
                      <a:pt x="6325566" y="492119"/>
                      <a:pt x="6246111" y="497537"/>
                    </a:cubicBezTo>
                    <a:cubicBezTo>
                      <a:pt x="6231608" y="498524"/>
                      <a:pt x="6216540" y="495475"/>
                      <a:pt x="6202328" y="492074"/>
                    </a:cubicBezTo>
                    <a:cubicBezTo>
                      <a:pt x="6119346" y="471508"/>
                      <a:pt x="6038018" y="479381"/>
                      <a:pt x="5956458" y="500965"/>
                    </a:cubicBezTo>
                    <a:cubicBezTo>
                      <a:pt x="5939584" y="505613"/>
                      <a:pt x="5920486" y="507499"/>
                      <a:pt x="5903139" y="505186"/>
                    </a:cubicBezTo>
                    <a:cubicBezTo>
                      <a:pt x="5854306" y="498315"/>
                      <a:pt x="5806470" y="484677"/>
                      <a:pt x="5757547" y="480730"/>
                    </a:cubicBezTo>
                    <a:cubicBezTo>
                      <a:pt x="5676701" y="474297"/>
                      <a:pt x="5610121" y="519038"/>
                      <a:pt x="5540270" y="550023"/>
                    </a:cubicBezTo>
                    <a:cubicBezTo>
                      <a:pt x="5473801" y="579316"/>
                      <a:pt x="5419599" y="638949"/>
                      <a:pt x="5338128" y="631974"/>
                    </a:cubicBezTo>
                    <a:cubicBezTo>
                      <a:pt x="5329931" y="631367"/>
                      <a:pt x="5321476" y="639812"/>
                      <a:pt x="5312622" y="642454"/>
                    </a:cubicBezTo>
                    <a:cubicBezTo>
                      <a:pt x="5288350" y="649647"/>
                      <a:pt x="5264155" y="657994"/>
                      <a:pt x="5239393" y="662307"/>
                    </a:cubicBezTo>
                    <a:cubicBezTo>
                      <a:pt x="5209181" y="667862"/>
                      <a:pt x="5178072" y="668817"/>
                      <a:pt x="5147821" y="673791"/>
                    </a:cubicBezTo>
                    <a:cubicBezTo>
                      <a:pt x="5108908" y="679940"/>
                      <a:pt x="5070972" y="691848"/>
                      <a:pt x="5032111" y="694497"/>
                    </a:cubicBezTo>
                    <a:cubicBezTo>
                      <a:pt x="5000793" y="696632"/>
                      <a:pt x="4969032" y="688019"/>
                      <a:pt x="4937648" y="684913"/>
                    </a:cubicBezTo>
                    <a:cubicBezTo>
                      <a:pt x="4893363" y="680649"/>
                      <a:pt x="4845361" y="685962"/>
                      <a:pt x="4805529" y="670032"/>
                    </a:cubicBezTo>
                    <a:cubicBezTo>
                      <a:pt x="4763006" y="653119"/>
                      <a:pt x="4723244" y="646796"/>
                      <a:pt x="4681029" y="655792"/>
                    </a:cubicBezTo>
                    <a:cubicBezTo>
                      <a:pt x="4666957" y="658791"/>
                      <a:pt x="4649519" y="672217"/>
                      <a:pt x="4643990" y="685120"/>
                    </a:cubicBezTo>
                    <a:cubicBezTo>
                      <a:pt x="4631676" y="713928"/>
                      <a:pt x="4612585" y="720184"/>
                      <a:pt x="4585542" y="712411"/>
                    </a:cubicBezTo>
                    <a:cubicBezTo>
                      <a:pt x="4562077" y="705853"/>
                      <a:pt x="4533672" y="703713"/>
                      <a:pt x="4516947" y="689117"/>
                    </a:cubicBezTo>
                    <a:cubicBezTo>
                      <a:pt x="4469552" y="647774"/>
                      <a:pt x="4412904" y="650180"/>
                      <a:pt x="4356995" y="642048"/>
                    </a:cubicBezTo>
                    <a:cubicBezTo>
                      <a:pt x="4322867" y="637088"/>
                      <a:pt x="4291523" y="638934"/>
                      <a:pt x="4258219" y="646156"/>
                    </a:cubicBezTo>
                    <a:cubicBezTo>
                      <a:pt x="4185895" y="662159"/>
                      <a:pt x="4113776" y="651342"/>
                      <a:pt x="4042233" y="636117"/>
                    </a:cubicBezTo>
                    <a:cubicBezTo>
                      <a:pt x="3994923" y="625941"/>
                      <a:pt x="3946812" y="621063"/>
                      <a:pt x="3899777" y="610576"/>
                    </a:cubicBezTo>
                    <a:cubicBezTo>
                      <a:pt x="3864554" y="602488"/>
                      <a:pt x="3829196" y="592371"/>
                      <a:pt x="3796441" y="577707"/>
                    </a:cubicBezTo>
                    <a:cubicBezTo>
                      <a:pt x="3748937" y="556178"/>
                      <a:pt x="3706395" y="521788"/>
                      <a:pt x="3648774" y="535623"/>
                    </a:cubicBezTo>
                    <a:cubicBezTo>
                      <a:pt x="3598036" y="547820"/>
                      <a:pt x="3550396" y="532716"/>
                      <a:pt x="3502227" y="518518"/>
                    </a:cubicBezTo>
                    <a:cubicBezTo>
                      <a:pt x="3466848" y="508111"/>
                      <a:pt x="3431455" y="497410"/>
                      <a:pt x="3395228" y="491723"/>
                    </a:cubicBezTo>
                    <a:cubicBezTo>
                      <a:pt x="3352235" y="485040"/>
                      <a:pt x="3304663" y="492363"/>
                      <a:pt x="3265757" y="477242"/>
                    </a:cubicBezTo>
                    <a:cubicBezTo>
                      <a:pt x="3225052" y="461369"/>
                      <a:pt x="3193136" y="476075"/>
                      <a:pt x="3158404" y="483689"/>
                    </a:cubicBezTo>
                    <a:cubicBezTo>
                      <a:pt x="3102986" y="495623"/>
                      <a:pt x="3048333" y="514498"/>
                      <a:pt x="2990483" y="499212"/>
                    </a:cubicBezTo>
                    <a:cubicBezTo>
                      <a:pt x="2920173" y="480697"/>
                      <a:pt x="2850324" y="460405"/>
                      <a:pt x="2779802" y="443069"/>
                    </a:cubicBezTo>
                    <a:cubicBezTo>
                      <a:pt x="2752548" y="436477"/>
                      <a:pt x="2723606" y="434954"/>
                      <a:pt x="2695508" y="433082"/>
                    </a:cubicBezTo>
                    <a:cubicBezTo>
                      <a:pt x="2668903" y="431690"/>
                      <a:pt x="2637847" y="441965"/>
                      <a:pt x="2616713" y="431172"/>
                    </a:cubicBezTo>
                    <a:cubicBezTo>
                      <a:pt x="2562378" y="403411"/>
                      <a:pt x="2507687" y="391698"/>
                      <a:pt x="2447364" y="395810"/>
                    </a:cubicBezTo>
                    <a:cubicBezTo>
                      <a:pt x="2424744" y="397352"/>
                      <a:pt x="2401814" y="385802"/>
                      <a:pt x="2378751" y="385044"/>
                    </a:cubicBezTo>
                    <a:cubicBezTo>
                      <a:pt x="2347229" y="384281"/>
                      <a:pt x="2310735" y="378901"/>
                      <a:pt x="2284230" y="391782"/>
                    </a:cubicBezTo>
                    <a:cubicBezTo>
                      <a:pt x="2221919" y="422248"/>
                      <a:pt x="2168532" y="404037"/>
                      <a:pt x="2110801" y="382042"/>
                    </a:cubicBezTo>
                    <a:cubicBezTo>
                      <a:pt x="2053961" y="360279"/>
                      <a:pt x="1994577" y="343935"/>
                      <a:pt x="1934854" y="331108"/>
                    </a:cubicBezTo>
                    <a:cubicBezTo>
                      <a:pt x="1912400" y="326519"/>
                      <a:pt x="1886705" y="338470"/>
                      <a:pt x="1862479" y="342158"/>
                    </a:cubicBezTo>
                    <a:cubicBezTo>
                      <a:pt x="1853818" y="343333"/>
                      <a:pt x="1844309" y="344855"/>
                      <a:pt x="1836283" y="342488"/>
                    </a:cubicBezTo>
                    <a:cubicBezTo>
                      <a:pt x="1758698" y="319808"/>
                      <a:pt x="1680403" y="303878"/>
                      <a:pt x="1599327" y="323970"/>
                    </a:cubicBezTo>
                    <a:cubicBezTo>
                      <a:pt x="1591888" y="325937"/>
                      <a:pt x="1583257" y="323319"/>
                      <a:pt x="1575578" y="321802"/>
                    </a:cubicBezTo>
                    <a:cubicBezTo>
                      <a:pt x="1538035" y="313873"/>
                      <a:pt x="1500950" y="299795"/>
                      <a:pt x="1463288" y="298576"/>
                    </a:cubicBezTo>
                    <a:cubicBezTo>
                      <a:pt x="1370438" y="295582"/>
                      <a:pt x="1277384" y="298137"/>
                      <a:pt x="1184165" y="298373"/>
                    </a:cubicBezTo>
                    <a:cubicBezTo>
                      <a:pt x="1178344" y="298480"/>
                      <a:pt x="1172255" y="298896"/>
                      <a:pt x="1166899" y="297220"/>
                    </a:cubicBezTo>
                    <a:cubicBezTo>
                      <a:pt x="1131827" y="287082"/>
                      <a:pt x="1102238" y="293180"/>
                      <a:pt x="1074855" y="318934"/>
                    </a:cubicBezTo>
                    <a:cubicBezTo>
                      <a:pt x="1062808" y="330244"/>
                      <a:pt x="1045783" y="336940"/>
                      <a:pt x="1030232" y="343829"/>
                    </a:cubicBezTo>
                    <a:cubicBezTo>
                      <a:pt x="1007334" y="354132"/>
                      <a:pt x="983839" y="364180"/>
                      <a:pt x="959854" y="371351"/>
                    </a:cubicBezTo>
                    <a:cubicBezTo>
                      <a:pt x="936141" y="378210"/>
                      <a:pt x="910825" y="387219"/>
                      <a:pt x="887350" y="384742"/>
                    </a:cubicBezTo>
                    <a:cubicBezTo>
                      <a:pt x="845096" y="380339"/>
                      <a:pt x="804258" y="366810"/>
                      <a:pt x="762349" y="358882"/>
                    </a:cubicBezTo>
                    <a:cubicBezTo>
                      <a:pt x="747884" y="356082"/>
                      <a:pt x="732263" y="357732"/>
                      <a:pt x="717454" y="358448"/>
                    </a:cubicBezTo>
                    <a:cubicBezTo>
                      <a:pt x="683463" y="359893"/>
                      <a:pt x="649238" y="370675"/>
                      <a:pt x="616859" y="348700"/>
                    </a:cubicBezTo>
                    <a:cubicBezTo>
                      <a:pt x="586900" y="328019"/>
                      <a:pt x="558641" y="336644"/>
                      <a:pt x="529939" y="355789"/>
                    </a:cubicBezTo>
                    <a:cubicBezTo>
                      <a:pt x="509309" y="369433"/>
                      <a:pt x="485605" y="380664"/>
                      <a:pt x="461851" y="386945"/>
                    </a:cubicBezTo>
                    <a:cubicBezTo>
                      <a:pt x="429225" y="395576"/>
                      <a:pt x="396634" y="400422"/>
                      <a:pt x="360707" y="399082"/>
                    </a:cubicBezTo>
                    <a:cubicBezTo>
                      <a:pt x="335299" y="398193"/>
                      <a:pt x="314629" y="398437"/>
                      <a:pt x="293863" y="384410"/>
                    </a:cubicBezTo>
                    <a:cubicBezTo>
                      <a:pt x="290517" y="382308"/>
                      <a:pt x="284678" y="382122"/>
                      <a:pt x="280347" y="382711"/>
                    </a:cubicBezTo>
                    <a:cubicBezTo>
                      <a:pt x="223554" y="391535"/>
                      <a:pt x="166827" y="392780"/>
                      <a:pt x="108881" y="393231"/>
                    </a:cubicBezTo>
                    <a:cubicBezTo>
                      <a:pt x="90460" y="393322"/>
                      <a:pt x="71882" y="394571"/>
                      <a:pt x="53435" y="397222"/>
                    </a:cubicBezTo>
                    <a:lnTo>
                      <a:pt x="0" y="409348"/>
                    </a:ln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6913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CD509-94D1-4026-A110-65697F0CE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br>
              <a:rPr lang="sr-Latn-RS" sz="2200" dirty="0">
                <a:solidFill>
                  <a:srgbClr val="FFFFFF"/>
                </a:solidFill>
              </a:rPr>
            </a:br>
            <a:r>
              <a:rPr lang="sr-Latn-RS" sz="2200" b="1" i="1" dirty="0">
                <a:solidFill>
                  <a:srgbClr val="FFFFFF"/>
                </a:solidFill>
              </a:rPr>
              <a:t>EU železnica</a:t>
            </a:r>
            <a:r>
              <a:rPr lang="sr-Latn-RS" sz="2200" i="1" dirty="0">
                <a:solidFill>
                  <a:srgbClr val="FFFFFF"/>
                </a:solidFill>
              </a:rPr>
              <a:t>: Putujete vozom po Evropi. Imate spavaća kola i morate da ih delite sa još troje ljudi. Dok</a:t>
            </a:r>
            <a:br>
              <a:rPr lang="sr-Latn-RS" sz="2200" i="1" dirty="0">
                <a:solidFill>
                  <a:srgbClr val="FFFFFF"/>
                </a:solidFill>
              </a:rPr>
            </a:br>
            <a:r>
              <a:rPr lang="sr-Latn-RS" sz="2200" i="1" dirty="0">
                <a:solidFill>
                  <a:srgbClr val="FFFFFF"/>
                </a:solidFill>
              </a:rPr>
              <a:t>čekate da voz stigne, saznajte ponešto o putnicima. Na osnovu onoga što znate, sa kime biste najradije putovali od navedenih osoba?</a:t>
            </a:r>
            <a:br>
              <a:rPr lang="sr-Latn-RS" sz="2200" dirty="0">
                <a:solidFill>
                  <a:srgbClr val="FFFFFF"/>
                </a:solidFill>
              </a:rPr>
            </a:br>
            <a:endParaRPr lang="sr-Latn-RS" sz="2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A7BBB-F040-47B5-8604-0B299A4FC3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471948"/>
            <a:ext cx="3427283" cy="6091084"/>
          </a:xfrm>
        </p:spPr>
        <p:txBody>
          <a:bodyPr>
            <a:normAutofit/>
          </a:bodyPr>
          <a:lstStyle/>
          <a:p>
            <a:r>
              <a:rPr lang="sr-Latn-RS" sz="1600" dirty="0" err="1"/>
              <a:t>Hevimetalac</a:t>
            </a:r>
            <a:r>
              <a:rPr lang="sr-Latn-RS" sz="1600" dirty="0"/>
              <a:t> iz Beograda, putuje u Amsterdam, na koncert</a:t>
            </a:r>
          </a:p>
          <a:p>
            <a:r>
              <a:rPr lang="sr-Latn-RS" sz="1600" dirty="0" err="1"/>
              <a:t>Romkinja</a:t>
            </a:r>
            <a:r>
              <a:rPr lang="sr-Latn-RS" sz="1600" dirty="0"/>
              <a:t> iz Bugarske, putuje u Austriju da nađe posao</a:t>
            </a:r>
          </a:p>
          <a:p>
            <a:r>
              <a:rPr lang="sr-Latn-RS" sz="1600" dirty="0"/>
              <a:t>Mladi </a:t>
            </a:r>
            <a:r>
              <a:rPr lang="sr-Latn-RS" sz="1600" dirty="0" err="1"/>
              <a:t>skiner</a:t>
            </a:r>
            <a:r>
              <a:rPr lang="sr-Latn-RS" sz="1600" dirty="0"/>
              <a:t> iz Švedske putuje u Berlin da poseti druga</a:t>
            </a:r>
          </a:p>
          <a:p>
            <a:r>
              <a:rPr lang="sr-Latn-RS" sz="1600" dirty="0"/>
              <a:t>Holanđanka, okorela </a:t>
            </a:r>
            <a:r>
              <a:rPr lang="sr-Latn-RS" sz="1600" dirty="0" err="1"/>
              <a:t>feniminstkinja</a:t>
            </a:r>
            <a:r>
              <a:rPr lang="sr-Latn-RS" sz="1600" dirty="0"/>
              <a:t>, putuje na seminar</a:t>
            </a:r>
          </a:p>
          <a:p>
            <a:r>
              <a:rPr lang="sr-Latn-RS" sz="1600" dirty="0"/>
              <a:t>Gojazni Jevrej biznismen iz Švajcarske</a:t>
            </a:r>
          </a:p>
          <a:p>
            <a:r>
              <a:rPr lang="sr-Latn-RS" sz="1600" dirty="0"/>
              <a:t>Poljakinja, putuje u Berlin gde radi kao prostitutka</a:t>
            </a:r>
          </a:p>
          <a:p>
            <a:r>
              <a:rPr lang="sr-Latn-RS" sz="1600" dirty="0"/>
              <a:t>Mladi Hrvat, fudbalski navijač, vraća se sa utakmice</a:t>
            </a:r>
          </a:p>
          <a:p>
            <a:r>
              <a:rPr lang="sr-Latn-RS" sz="1600" dirty="0"/>
              <a:t>Umetnik, HIV pozitivan</a:t>
            </a:r>
          </a:p>
          <a:p>
            <a:r>
              <a:rPr lang="sr-Latn-RS" sz="1600" dirty="0"/>
              <a:t>Kosovski Albanac, koji se vraća u Švajcarsku na sezonski posao</a:t>
            </a:r>
          </a:p>
          <a:p>
            <a:r>
              <a:rPr lang="it-IT" sz="1600" dirty="0"/>
              <a:t>Američki DJ, gej, koji sve vreme glasno priča preko telefona</a:t>
            </a:r>
          </a:p>
          <a:p>
            <a:endParaRPr lang="sr-Latn-RS" sz="16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0D328-6B56-493F-BD26-9DA7302BF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471948"/>
            <a:ext cx="3197701" cy="5722375"/>
          </a:xfrm>
        </p:spPr>
        <p:txBody>
          <a:bodyPr>
            <a:normAutofit/>
          </a:bodyPr>
          <a:lstStyle/>
          <a:p>
            <a:r>
              <a:rPr lang="sr-Latn-RS" sz="1600" dirty="0"/>
              <a:t>Plavuša, Beograđanka, fensi sređena, komunikativna i glasna</a:t>
            </a:r>
          </a:p>
          <a:p>
            <a:r>
              <a:rPr lang="sr-Latn-RS" sz="1600" dirty="0"/>
              <a:t>Slepi harmonikaš iz Austrije</a:t>
            </a:r>
          </a:p>
          <a:p>
            <a:r>
              <a:rPr lang="sr-Latn-RS" sz="1600" dirty="0"/>
              <a:t>Trubač, romskog porekla iz Mađarske</a:t>
            </a:r>
          </a:p>
          <a:p>
            <a:r>
              <a:rPr lang="sr-Latn-RS" sz="1600" dirty="0"/>
              <a:t>Mladi svestenik koji čita zapise Nikolaja Velimirovića</a:t>
            </a:r>
          </a:p>
          <a:p>
            <a:r>
              <a:rPr lang="sr-Latn-RS" sz="1600" dirty="0"/>
              <a:t>Policajac koji pokušava da spava, jer je dežurao na utakmici</a:t>
            </a:r>
          </a:p>
          <a:p>
            <a:r>
              <a:rPr lang="sr-Latn-RS" sz="1600" dirty="0"/>
              <a:t>Naučnik, srednjih godina, koji sve vreme radi na kompjuteru</a:t>
            </a:r>
          </a:p>
          <a:p>
            <a:r>
              <a:rPr lang="sr-Latn-RS" sz="1600" dirty="0"/>
              <a:t>Aktivistkinja za ljudska prava u invalidskim kolicima</a:t>
            </a:r>
          </a:p>
          <a:p>
            <a:r>
              <a:rPr lang="sr-Latn-RS" sz="1600" dirty="0"/>
              <a:t>Učesnik Velikog brata iz </a:t>
            </a:r>
            <a:r>
              <a:rPr lang="sr-Latn-RS" sz="1600" dirty="0" err="1"/>
              <a:t>Lebana</a:t>
            </a:r>
            <a:endParaRPr lang="sr-Latn-RS" sz="1600" dirty="0"/>
          </a:p>
          <a:p>
            <a:r>
              <a:rPr lang="sr-Latn-RS" sz="1600" dirty="0"/>
              <a:t>Bivši robijaš iz Malog Londona</a:t>
            </a:r>
          </a:p>
          <a:p>
            <a:r>
              <a:rPr lang="sr-Latn-RS" sz="1600" dirty="0"/>
              <a:t>Predstavnik nevladine organizacije za zaštitu životinja</a:t>
            </a:r>
          </a:p>
          <a:p>
            <a:pPr marL="0" indent="0">
              <a:buNone/>
            </a:pPr>
            <a:endParaRPr lang="sr-Latn-RS" sz="1100" dirty="0"/>
          </a:p>
        </p:txBody>
      </p:sp>
    </p:spTree>
    <p:extLst>
      <p:ext uri="{BB962C8B-B14F-4D97-AF65-F5344CB8AC3E}">
        <p14:creationId xmlns:p14="http://schemas.microsoft.com/office/powerpoint/2010/main" val="3053076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F01FC33-221F-4A04-9DC1-75311D843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Predrasude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DB1C85-6E73-40E7-A640-301615D2C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dirty="0"/>
              <a:t>Postoje brojne predrasude i mitovi o deci i osobama sa smetnjama u razvoju i sa invaliditetom, kao i o samoj inkluziji i </a:t>
            </a:r>
            <a:r>
              <a:rPr lang="sr-Latn-RS" dirty="0" err="1"/>
              <a:t>inkluzivnom</a:t>
            </a:r>
            <a:r>
              <a:rPr lang="sr-Latn-RS" dirty="0"/>
              <a:t> obrazovanju.</a:t>
            </a:r>
          </a:p>
          <a:p>
            <a:pPr marL="0" indent="0">
              <a:buNone/>
            </a:pPr>
            <a:r>
              <a:rPr lang="sr-Latn-RS" dirty="0"/>
              <a:t>Neki primeri predrasuda su:</a:t>
            </a:r>
          </a:p>
          <a:p>
            <a:pPr marL="0" indent="0">
              <a:buNone/>
            </a:pPr>
            <a:r>
              <a:rPr lang="sr-Latn-RS" dirty="0"/>
              <a:t>● Deca sa smetnjama u razvoju i invaliditetom imaju previše povlastica!</a:t>
            </a:r>
          </a:p>
          <a:p>
            <a:pPr marL="0" indent="0">
              <a:buNone/>
            </a:pPr>
            <a:r>
              <a:rPr lang="sr-Latn-RS" dirty="0"/>
              <a:t>● Porodica ih se srami!</a:t>
            </a:r>
          </a:p>
          <a:p>
            <a:pPr marL="0" indent="0">
              <a:buNone/>
            </a:pPr>
            <a:r>
              <a:rPr lang="sr-Latn-RS" dirty="0"/>
              <a:t>● Ljudi ih se boje!</a:t>
            </a:r>
          </a:p>
          <a:p>
            <a:pPr marL="0" indent="0">
              <a:buNone/>
            </a:pPr>
            <a:r>
              <a:rPr lang="sr-Latn-RS" dirty="0"/>
              <a:t>● Oni su spori!</a:t>
            </a:r>
          </a:p>
          <a:p>
            <a:pPr marL="0" indent="0">
              <a:buNone/>
            </a:pPr>
            <a:r>
              <a:rPr lang="sr-Latn-RS" dirty="0"/>
              <a:t>● Oni su agresivni!</a:t>
            </a:r>
          </a:p>
          <a:p>
            <a:pPr marL="0" indent="0">
              <a:buNone/>
            </a:pPr>
            <a:r>
              <a:rPr lang="sr-Latn-RS" dirty="0"/>
              <a:t>● Deca sa smetnjama u razvoju ne mogu da se igraju sa normalnom decom!</a:t>
            </a:r>
          </a:p>
          <a:p>
            <a:pPr marL="0" indent="0">
              <a:buNone/>
            </a:pPr>
            <a:r>
              <a:rPr lang="sr-Latn-RS" dirty="0"/>
              <a:t>● Oni to ne mogu, oni su invalidi!</a:t>
            </a:r>
          </a:p>
          <a:p>
            <a:pPr marL="0" indent="0">
              <a:buNone/>
            </a:pPr>
            <a:r>
              <a:rPr lang="sr-Latn-R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0216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8BACE-97CB-4572-A729-B8BD13864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330" y="803325"/>
            <a:ext cx="5314536" cy="1325563"/>
          </a:xfrm>
        </p:spPr>
        <p:txBody>
          <a:bodyPr>
            <a:normAutofit/>
          </a:bodyPr>
          <a:lstStyle/>
          <a:p>
            <a:r>
              <a:rPr lang="sr-Latn-RS" dirty="0"/>
              <a:t>Stavovi (i + i -)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9130E1-6438-4739-A196-080D6AE7E4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32" r="12429" b="-1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DA2DF-D276-4E27-BCD3-7E587329B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329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sr-Latn-RS" sz="1800" dirty="0"/>
              <a:t>„</a:t>
            </a:r>
            <a:r>
              <a:rPr lang="sr-Latn-RS" sz="2400" i="1" dirty="0"/>
              <a:t>Stavovi prema drugima ne nastaju zbog kontakta sa drugima, </a:t>
            </a:r>
            <a:r>
              <a:rPr lang="sr-Latn-RS" sz="2400" b="1" i="1" dirty="0"/>
              <a:t>već zbog kontakta sa stavovima prema drugima!“ </a:t>
            </a:r>
          </a:p>
          <a:p>
            <a:pPr marL="0" indent="0">
              <a:buNone/>
            </a:pPr>
            <a:r>
              <a:rPr lang="sr-Latn-RS" sz="1800" dirty="0"/>
              <a:t>( </a:t>
            </a:r>
            <a:r>
              <a:rPr lang="sr-Latn-RS" sz="1800" dirty="0" err="1"/>
              <a:t>Horowitz</a:t>
            </a:r>
            <a:r>
              <a:rPr lang="sr-Latn-RS" sz="1800" dirty="0"/>
              <a:t>, 1988.  U: </a:t>
            </a:r>
            <a:r>
              <a:rPr lang="sr-Latn-RS" sz="1800" i="1" dirty="0"/>
              <a:t>Vrtić kao sigurno i podsticajno mesto za učenja i razvoj dece – Razumevanje i uvažavanje različitosti</a:t>
            </a:r>
            <a:r>
              <a:rPr lang="sr-Latn-RS" sz="1800" dirty="0"/>
              <a:t>, 2019:19-28)</a:t>
            </a:r>
          </a:p>
          <a:p>
            <a:endParaRPr lang="sr-Latn-RS" sz="1800" dirty="0"/>
          </a:p>
        </p:txBody>
      </p:sp>
    </p:spTree>
    <p:extLst>
      <p:ext uri="{BB962C8B-B14F-4D97-AF65-F5344CB8AC3E}">
        <p14:creationId xmlns:p14="http://schemas.microsoft.com/office/powerpoint/2010/main" val="16947284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FE97A-9F32-4A0F-8023-B278BD290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500" b="1" i="1" dirty="0" err="1"/>
              <a:t>Takav</a:t>
            </a:r>
            <a:r>
              <a:rPr lang="en-US" sz="1500" b="1" i="1" dirty="0"/>
              <a:t> </a:t>
            </a:r>
            <a:r>
              <a:rPr lang="en-US" sz="1500" b="1" i="1" dirty="0" err="1"/>
              <a:t>si</a:t>
            </a:r>
            <a:r>
              <a:rPr lang="en-US" sz="1500" b="1" i="1" dirty="0"/>
              <a:t> </a:t>
            </a:r>
            <a:r>
              <a:rPr lang="en-US" sz="1500" b="1" i="1" dirty="0" err="1"/>
              <a:t>kakav</a:t>
            </a:r>
            <a:r>
              <a:rPr lang="en-US" sz="1500" b="1" i="1" dirty="0"/>
              <a:t> </a:t>
            </a:r>
            <a:r>
              <a:rPr lang="en-US" sz="1500" b="1" i="1" dirty="0" err="1"/>
              <a:t>si</a:t>
            </a:r>
            <a:r>
              <a:rPr lang="en-US" sz="1500" b="1" i="1" dirty="0"/>
              <a:t> </a:t>
            </a:r>
            <a:br>
              <a:rPr lang="en-US" sz="1500" dirty="0"/>
            </a:br>
            <a:r>
              <a:rPr lang="en-US" sz="1500" dirty="0">
                <a:hlinkClick r:id="rId2"/>
              </a:rPr>
              <a:t>https://www.youtube.com/watch?v=Pr9APGrQ614</a:t>
            </a:r>
            <a:br>
              <a:rPr lang="sr-Latn-RS" sz="1500"/>
            </a:br>
            <a:endParaRPr lang="en-US" sz="15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30340D4-AA21-420B-A794-8889C55BE4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2372" r="2" b="18510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76364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677BAFB-3BD3-41BB-9107-FAE224AE2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6823A9B-C188-42D4-847C-3AD928DB1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2784" y="253140"/>
            <a:ext cx="6184555" cy="6184555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B557F3-1A0C-4749-A6DB-EAC082DF3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4848" y="253140"/>
            <a:ext cx="6184555" cy="6184555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5D55AA6-3751-494F-868A-DCEDC5CE8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03723" y="136525"/>
            <a:ext cx="6184555" cy="61845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E0D5DED-AECE-4F13-9DE9-41D00C241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965580"/>
            <a:ext cx="5204489" cy="31605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sr-Latn-R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Stop predrasudama!</a:t>
            </a:r>
            <a:endParaRPr lang="en-US" sz="5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DCE6F-4F91-40C4-B27B-F88C0EEBE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0817" y="4409960"/>
            <a:ext cx="4508641" cy="111641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sr-Latn-R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Hvala na pažnji.</a:t>
            </a:r>
            <a:endParaRPr lang="en-US" sz="20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0" name="Graphic 212">
            <a:extLst>
              <a:ext uri="{FF2B5EF4-FFF2-40B4-BE49-F238E27FC236}">
                <a16:creationId xmlns:a16="http://schemas.microsoft.com/office/drawing/2014/main" id="{D82AB1B2-7970-42CF-8BF5-567C69E9F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grpSp>
        <p:nvGrpSpPr>
          <p:cNvPr id="22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80947" y="1755501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C10FB9CA-E7FA-462C-B537-F1224ED1A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8469AE7-A75B-4F37-850B-EF5974ABE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0" name="Graphic 4">
            <a:extLst>
              <a:ext uri="{FF2B5EF4-FFF2-40B4-BE49-F238E27FC236}">
                <a16:creationId xmlns:a16="http://schemas.microsoft.com/office/drawing/2014/main" id="{63301095-70B2-49AA-8DA9-A35629AD6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7506" y="4175798"/>
            <a:ext cx="1861486" cy="1861665"/>
            <a:chOff x="5734053" y="3067000"/>
            <a:chExt cx="724484" cy="724549"/>
          </a:xfrm>
          <a:solidFill>
            <a:schemeClr val="bg1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218E08C-0BEA-45C2-8C09-4141DDDA0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067000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32F6090-14E0-44C6-B9FC-C91047BCD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DB9402B-335C-4892-9E7C-C400E95BE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7A4371D-4448-409A-93F3-0C92E3EB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80149CB-4B8F-4FD1-AC5E-25670C9EA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2D49A1A-35B0-4620-9D1E-A782A0E97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FF46F08-B1E4-44C1-BD4A-4191D6EA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DB16610-3D81-4E5C-850D-5D1245C0D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2624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05501B2-83AC-4299-BE5A-8CA16B408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2624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7CF1B90-3B3A-403E-A94F-8B82945D0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6A1CBA9-4AC1-4C42-9429-3FF31DF28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1318D9B-FD39-402A-ADFA-0E6CC789A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33FB08F-B346-47C0-A7CD-1DE53E6C0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12624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93AD6F2-6408-4A8E-9749-CB7388EF3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15D9D2F-1568-4BE3-A54A-69F52492B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85393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AB547A7-0D80-491F-98B4-C6B7CC4F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E2693CD-DAF5-4B26-9A2F-17673BF3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96EEE12-952A-4693-B161-D7071D601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4228DCC-1611-4BDC-90AA-231F67EB1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A163C3C-D3DF-461F-B6A8-90C7C227D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D021D29-2980-41C3-AB83-DA93C105B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C09C1FA-1A9D-49A7-9D73-8B777140A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244637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0B8D8CD4-7B9B-48A5-BC59-0CB859354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24463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224D0A27-A8B0-4020-9399-24127726E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68E8EBA-9F8C-4650-B9BE-38A0A56BC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6A460BB3-2605-4AA2-AE1D-B9FB61EBF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E2E38EE-DBBE-4CC1-9498-E7193E1B2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2446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F191D5C-7D2A-4408-A8F2-389D2360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F7193B-B379-4921-9F17-1841D506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03786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B4C5E53C-6003-4F74-B1CA-C7EA1E499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B97B2B1-1CF5-46A5-940D-AB8F57F5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783F4F1-D8CE-4453-B79B-AD976E272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6A7A4C9-F24F-4F00-A2FA-29E788A0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B694A32-59D6-46E3-8CE4-E4C485C2C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983EBB4C-28FF-41C6-90D6-5F30FC086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707659D-8AE9-49B5-AB29-ECC099F49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63031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5C987ECC-9573-46EA-9C4A-7C3CAE39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6302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DAF6708-18C2-4082-B024-6CEA32AE0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2CBB5AE-39E2-4D9B-A834-64D31B003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592DE98-77BF-4E8E-AEB4-1934207BA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AF5D9A0-BA94-4D2B-8479-26C55355B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63031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CAA6A8E-7ACF-4EF7-AAD6-734A009D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D3DD3695-F212-4BAD-BBB3-EC1F62474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22181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B1B3ECB-7594-4C5C-B62B-E686C0A89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EE54C3C-D9E5-4782-B8F6-058EB2D63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AE78EEE-DC43-44E1-AB47-ACB80F94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47D67EF-1141-4582-866E-FE02FB236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9ECC931-60A1-4628-A34B-4B68DA3CC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587D2BE-3417-44AE-BEEF-57F88CEC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FCEB2ED3-A08D-4286-B75D-893289F3F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C7DB7BB-8173-4377-85B0-032B7BDAB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3EF69B4-3F48-4509-8BF8-926E23BC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1A86650-1EF5-46E3-885D-96985105A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7EBBDE2-BD90-481F-A671-34E2186FB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87DAF1CB-838D-4C5C-8FB7-76BF677FE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64573DA8-D2F3-4644-AC79-83843615C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2624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1AB53B8-0D5C-44BD-A2A9-ABBF659E1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9B7FA60-B453-4877-8D47-CA1209DF9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7A6D2414-BCCC-40E8-B990-47642EFE9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0F37C2B-B7E6-420D-AD39-3AE4A2FBE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2624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F6417E45-D7FC-40B8-AD49-941B28D18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2624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A8D1963-0C59-476C-AAFA-A7AF4FF50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8539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6BE777A9-EC29-46FC-AD21-AC7FD89B1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C63BA1CE-93FB-42C7-8381-765E50023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7F30F275-ADC8-4FD1-8B4B-673B37517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DB20529C-F2DD-4607-8DEE-19A932968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B8029A9A-DFF9-49CE-8CEE-95A6695F3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85391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6822C2EC-B05D-4CE6-9D59-164769D0E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244634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3A0760F-F576-4A97-94AF-8BBE59084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CA76721C-646A-4910-AD1A-BE6B6776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065D4766-CAEC-4074-A9E2-6110A1238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4F1A0AC6-319D-49D8-A4FB-17A70E8E8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9502B48-2B92-45BF-B9AC-1102B3807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24463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6363AFA7-321F-431C-B2FD-ADCB4D24B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33EDDE1B-7379-4973-8CFD-F3C737104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F20B58A-2DB8-46B2-9E93-9C8C817DC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A5A3EF12-3DA1-4505-A44B-1B9634887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5B08812B-9264-47E7-8EC8-1233869F6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2A29F226-A243-410B-BEE4-EBA9DD76F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0378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9DF57348-F837-475C-A7AA-3C7210041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63028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1E41B89A-9A45-4947-ADB0-940040049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6C1F1525-32BC-46E1-84E6-C2BB88730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C73A8972-BA44-40C6-B045-83E78C4D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196E956-03D1-4F79-826A-A2F5E3DE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6302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ADA7B07B-EAC8-4FA5-B14F-3ABF8BA7A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63029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3C28672-FF9E-4FE0-AC47-2FDD26CD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4221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E347BAB3-EA9C-4ADD-AE5E-28F2E3C53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321920C4-EE31-4F03-A0D5-A280D3F4B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6EBB3D05-4C78-4F10-8D03-8909DBCFB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42217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C65F531-84E4-463F-8791-EB6EDFA63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4221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A63BB6A3-D482-43F2-9F5F-20E163CC4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ABDCCD34-EB5D-4194-8A28-1424E98AE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81330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F058544E-163D-4FFF-9A69-0B3A3F2D6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11041486-0577-4F0E-8DD5-5E20E267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71D11099-C84E-43AC-9F20-92460E170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E598FB87-8AFF-4C56-9E2C-776F4641E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7701E761-16DE-4350-9718-DD81B37FB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552E747F-E415-4348-A11A-4CABCB64B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C6472F13-E6DE-4469-9563-F478261B6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4057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C72FE15-910B-4622-A14C-AFA2DFCC0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BAB8F759-DEFA-4D35-B76E-6D3034FB7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A1BBCEBD-DCE2-4354-B878-49ABEC367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2CBB3A18-0021-403F-8E24-8805829B4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8FDF7AAC-1EC6-4409-90AB-DBB98488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5B9999E8-7D25-4049-8328-685B556DC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E77FC8A9-DEAE-424D-B460-12E0F3268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997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54F9C69A-0DCF-444A-B970-32B412048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8BD94DDA-54FF-48EE-9DAC-C0EA6F91D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18A6989-0132-4CB7-BB68-EEBC4E080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A1357332-D19F-4C2B-B474-21D5539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295C7590-8B80-428C-95A9-638B26542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CA0E8A31-7520-4726-9D96-43BA8740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407EEE0-5D8E-4CCC-A91B-0CB523227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3" y="365896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799DFCC-868B-4257-B530-8E8D616CC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99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F7F5EEB5-FE82-45A8-97C4-88460ABA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49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CD76E4C7-EB07-499D-9BC3-FF39C8B61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86EFDF8D-E5F7-4EB8-B8DA-3CC7E21D8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CA6506B-EACA-4FB2-81AB-E028F4478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0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93E4771-2787-4901-93D8-7E90F3F47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0EA31773-15F1-4605-8787-6891ABB2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71811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1302C213-2CD5-4168-9534-111E6E81A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9B36C24-2336-41FD-BAC4-6CD69DFD5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CA3AFAFE-D376-4A7B-928B-833531472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7C685A00-A4F7-4250-BAAA-70978DADE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52682F3-EDD5-4BDC-BB19-A4540873A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2C5E1880-CFBA-4547-9C23-6D2C43304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39AAF4F-2AAD-4A02-A7FA-FE28D5286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7" y="3777362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05614144-9309-41ED-8E05-839A6EEFF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1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24324D6F-A81D-45F2-BA36-C53F1AB0C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3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6B00668D-07BC-47CF-9D1E-F94EC7C56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701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CF78A89-29F2-4973-8463-DF3C57EFB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54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F5BCB645-FB02-40FC-99A4-06CA3F1B2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102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F6115A3A-2FBE-4633-A426-37D05BC07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50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AEFD8D2F-B95A-4C0A-AE85-53171B29F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481330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4DD4F397-1F35-4E06-8EC1-8F58C5191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031E5E0-C77D-49F7-ADF2-258D23052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3F044DE9-FE64-4C30-8191-7E1547880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9B18BCEB-85ED-4077-ACB7-FEB2F6443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00C0927E-2CCF-4F8E-8A54-22B8A93C9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48132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D0C3350E-04F5-4FED-9991-4DD964E099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4057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F43D0338-A6C9-4866-8D0C-072664518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405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40EA171B-27E2-4100-9D5F-123CF6E7F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22FD540C-F3DF-40F5-B2BE-BBD113EF4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57768D93-FAD4-4236-969B-B8EE8E88F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405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0F5E0490-21C2-4EF6-950D-38814F32C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40588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8E981C9B-710F-4034-AE82-28B1B0724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997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CC62C2CC-DBAE-4877-8F55-02FE00AE8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D8F57D8B-1988-441F-9DAE-A525DA5E9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6715F028-3A13-4D5F-86C4-74C0AD81D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C6C9B50-47B3-44E7-B897-43D010A18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9973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F3F602F0-702E-4D5F-A4FC-0E602C02B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9F379870-B34C-4DFC-9F0A-BDAB8C89F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6589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641092AC-FED1-4D1D-B57C-0AC883CA9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EA8A0B5E-5BB1-46AF-AC31-7D3756F35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1C519384-2192-432B-B768-64B4BC2D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13C77A9D-44F0-4289-A611-D8AF81357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0A54AEDC-E418-4E02-A713-6CE30C0CD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1" y="36589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24FECFE3-9F31-47B0-B17F-CF2A1CEE8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9" y="371813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68167DF4-8B16-419B-B7BA-2FD5FF6CC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A543D24F-44C0-4DDF-A30E-8C8407548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63DEAE3C-3931-41EE-B4A1-F9385602B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B11945CD-32F6-4C09-82AF-551051231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92" y="371812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9109F44F-512F-4792-AED2-ECA80DDE1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0" y="37181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29B9E19B-BC56-46F2-BFFF-1688CEA55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77737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F573BDDE-4AED-43FB-B8D1-B5F370893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EFFDA684-6DFF-4629-830E-6F2ACAB8C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6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92E23250-6349-4726-AF61-08A57B3A2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55" y="377735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8536AAE6-5497-4B0A-9C9F-4EAA1BB32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314" y="377745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52B72898-B9DE-4574-BB20-0C317954D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77466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395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Uvod u inkluziju</vt:lpstr>
      <vt:lpstr>Radionica!</vt:lpstr>
      <vt:lpstr> EU železnica: Putujete vozom po Evropi. Imate spavaća kola i morate da ih delite sa još troje ljudi. Dok čekate da voz stigne, saznajte ponešto o putnicima. Na osnovu onoga što znate, sa kime biste najradije putovali od navedenih osoba? </vt:lpstr>
      <vt:lpstr>Predrasude</vt:lpstr>
      <vt:lpstr>Stavovi (i + i -)</vt:lpstr>
      <vt:lpstr>Takav si kakav si  https://www.youtube.com/watch?v=Pr9APGrQ614 </vt:lpstr>
      <vt:lpstr>Stop predrasudama!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inkluziju</dc:title>
  <dc:creator>Korisnik</dc:creator>
  <cp:lastModifiedBy>Korisnik</cp:lastModifiedBy>
  <cp:revision>6</cp:revision>
  <dcterms:created xsi:type="dcterms:W3CDTF">2021-10-11T16:16:28Z</dcterms:created>
  <dcterms:modified xsi:type="dcterms:W3CDTF">2021-10-12T07:22:58Z</dcterms:modified>
</cp:coreProperties>
</file>